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46"/>
  </p:notesMasterIdLst>
  <p:sldIdLst>
    <p:sldId id="293" r:id="rId5"/>
    <p:sldId id="299" r:id="rId6"/>
    <p:sldId id="261" r:id="rId7"/>
    <p:sldId id="312" r:id="rId8"/>
    <p:sldId id="313" r:id="rId9"/>
    <p:sldId id="314" r:id="rId10"/>
    <p:sldId id="315" r:id="rId11"/>
    <p:sldId id="316" r:id="rId12"/>
    <p:sldId id="317" r:id="rId13"/>
    <p:sldId id="318" r:id="rId14"/>
    <p:sldId id="319" r:id="rId15"/>
    <p:sldId id="320" r:id="rId16"/>
    <p:sldId id="321" r:id="rId17"/>
    <p:sldId id="322" r:id="rId18"/>
    <p:sldId id="323" r:id="rId19"/>
    <p:sldId id="324" r:id="rId20"/>
    <p:sldId id="325" r:id="rId21"/>
    <p:sldId id="326" r:id="rId22"/>
    <p:sldId id="327" r:id="rId23"/>
    <p:sldId id="328" r:id="rId24"/>
    <p:sldId id="329" r:id="rId25"/>
    <p:sldId id="330" r:id="rId26"/>
    <p:sldId id="331" r:id="rId27"/>
    <p:sldId id="332" r:id="rId28"/>
    <p:sldId id="333" r:id="rId29"/>
    <p:sldId id="334" r:id="rId30"/>
    <p:sldId id="335" r:id="rId31"/>
    <p:sldId id="336" r:id="rId32"/>
    <p:sldId id="337" r:id="rId33"/>
    <p:sldId id="338" r:id="rId34"/>
    <p:sldId id="339" r:id="rId35"/>
    <p:sldId id="340" r:id="rId36"/>
    <p:sldId id="341" r:id="rId37"/>
    <p:sldId id="342" r:id="rId38"/>
    <p:sldId id="343" r:id="rId39"/>
    <p:sldId id="344" r:id="rId40"/>
    <p:sldId id="345" r:id="rId41"/>
    <p:sldId id="346" r:id="rId42"/>
    <p:sldId id="347" r:id="rId43"/>
    <p:sldId id="308" r:id="rId44"/>
    <p:sldId id="304" r:id="rId45"/>
  </p:sldIdLst>
  <p:sldSz cx="20320000" cy="11431588"/>
  <p:notesSz cx="6858000" cy="9144000"/>
  <p:defaultTextStyle>
    <a:defPPr>
      <a:defRPr lang="pl-PL"/>
    </a:defPPr>
    <a:lvl1pPr marL="0" algn="l" defTabSz="2031691" rtl="0" eaLnBrk="1" latinLnBrk="0" hangingPunct="1">
      <a:defRPr sz="4000" kern="1200">
        <a:solidFill>
          <a:schemeClr val="tx1"/>
        </a:solidFill>
        <a:latin typeface="+mn-lt"/>
        <a:ea typeface="+mn-ea"/>
        <a:cs typeface="+mn-cs"/>
      </a:defRPr>
    </a:lvl1pPr>
    <a:lvl2pPr marL="1015847" algn="l" defTabSz="2031691" rtl="0" eaLnBrk="1" latinLnBrk="0" hangingPunct="1">
      <a:defRPr sz="4000" kern="1200">
        <a:solidFill>
          <a:schemeClr val="tx1"/>
        </a:solidFill>
        <a:latin typeface="+mn-lt"/>
        <a:ea typeface="+mn-ea"/>
        <a:cs typeface="+mn-cs"/>
      </a:defRPr>
    </a:lvl2pPr>
    <a:lvl3pPr marL="2031691" algn="l" defTabSz="2031691" rtl="0" eaLnBrk="1" latinLnBrk="0" hangingPunct="1">
      <a:defRPr sz="4000" kern="1200">
        <a:solidFill>
          <a:schemeClr val="tx1"/>
        </a:solidFill>
        <a:latin typeface="+mn-lt"/>
        <a:ea typeface="+mn-ea"/>
        <a:cs typeface="+mn-cs"/>
      </a:defRPr>
    </a:lvl3pPr>
    <a:lvl4pPr marL="3047536" algn="l" defTabSz="2031691" rtl="0" eaLnBrk="1" latinLnBrk="0" hangingPunct="1">
      <a:defRPr sz="4000" kern="1200">
        <a:solidFill>
          <a:schemeClr val="tx1"/>
        </a:solidFill>
        <a:latin typeface="+mn-lt"/>
        <a:ea typeface="+mn-ea"/>
        <a:cs typeface="+mn-cs"/>
      </a:defRPr>
    </a:lvl4pPr>
    <a:lvl5pPr marL="4063380" algn="l" defTabSz="2031691" rtl="0" eaLnBrk="1" latinLnBrk="0" hangingPunct="1">
      <a:defRPr sz="4000" kern="1200">
        <a:solidFill>
          <a:schemeClr val="tx1"/>
        </a:solidFill>
        <a:latin typeface="+mn-lt"/>
        <a:ea typeface="+mn-ea"/>
        <a:cs typeface="+mn-cs"/>
      </a:defRPr>
    </a:lvl5pPr>
    <a:lvl6pPr marL="5079227" algn="l" defTabSz="2031691" rtl="0" eaLnBrk="1" latinLnBrk="0" hangingPunct="1">
      <a:defRPr sz="4000" kern="1200">
        <a:solidFill>
          <a:schemeClr val="tx1"/>
        </a:solidFill>
        <a:latin typeface="+mn-lt"/>
        <a:ea typeface="+mn-ea"/>
        <a:cs typeface="+mn-cs"/>
      </a:defRPr>
    </a:lvl6pPr>
    <a:lvl7pPr marL="6095071" algn="l" defTabSz="2031691" rtl="0" eaLnBrk="1" latinLnBrk="0" hangingPunct="1">
      <a:defRPr sz="4000" kern="1200">
        <a:solidFill>
          <a:schemeClr val="tx1"/>
        </a:solidFill>
        <a:latin typeface="+mn-lt"/>
        <a:ea typeface="+mn-ea"/>
        <a:cs typeface="+mn-cs"/>
      </a:defRPr>
    </a:lvl7pPr>
    <a:lvl8pPr marL="7110918" algn="l" defTabSz="2031691" rtl="0" eaLnBrk="1" latinLnBrk="0" hangingPunct="1">
      <a:defRPr sz="4000" kern="1200">
        <a:solidFill>
          <a:schemeClr val="tx1"/>
        </a:solidFill>
        <a:latin typeface="+mn-lt"/>
        <a:ea typeface="+mn-ea"/>
        <a:cs typeface="+mn-cs"/>
      </a:defRPr>
    </a:lvl8pPr>
    <a:lvl9pPr marL="8126762" algn="l" defTabSz="2031691" rtl="0" eaLnBrk="1" latinLnBrk="0" hangingPunct="1">
      <a:defRPr sz="4000" kern="1200">
        <a:solidFill>
          <a:schemeClr val="tx1"/>
        </a:solidFill>
        <a:latin typeface="+mn-lt"/>
        <a:ea typeface="+mn-ea"/>
        <a:cs typeface="+mn-cs"/>
      </a:defRPr>
    </a:lvl9pPr>
  </p:defaultTextStyle>
  <p:extLst>
    <p:ext uri="{521415D9-36F7-43E2-AB2F-B90AF26B5E84}">
      <p14:sectionLst xmlns:p14="http://schemas.microsoft.com/office/powerpoint/2010/main">
        <p14:section name="Sekcja domyślna" id="{376C83AD-5DA7-4267-B736-3BB50F527EB5}">
          <p14:sldIdLst>
            <p14:sldId id="293"/>
            <p14:sldId id="299"/>
            <p14:sldId id="261"/>
            <p14:sldId id="312"/>
            <p14:sldId id="313"/>
            <p14:sldId id="314"/>
            <p14:sldId id="315"/>
            <p14:sldId id="316"/>
            <p14:sldId id="317"/>
            <p14:sldId id="318"/>
            <p14:sldId id="319"/>
            <p14:sldId id="320"/>
            <p14:sldId id="321"/>
            <p14:sldId id="322"/>
            <p14:sldId id="323"/>
            <p14:sldId id="324"/>
            <p14:sldId id="325"/>
            <p14:sldId id="326"/>
            <p14:sldId id="327"/>
            <p14:sldId id="328"/>
            <p14:sldId id="329"/>
            <p14:sldId id="330"/>
            <p14:sldId id="331"/>
            <p14:sldId id="332"/>
            <p14:sldId id="333"/>
            <p14:sldId id="334"/>
            <p14:sldId id="335"/>
            <p14:sldId id="336"/>
            <p14:sldId id="337"/>
            <p14:sldId id="338"/>
            <p14:sldId id="339"/>
            <p14:sldId id="340"/>
            <p14:sldId id="341"/>
            <p14:sldId id="342"/>
            <p14:sldId id="343"/>
            <p14:sldId id="344"/>
            <p14:sldId id="345"/>
            <p14:sldId id="346"/>
            <p14:sldId id="347"/>
            <p14:sldId id="308"/>
            <p14:sldId id="304"/>
          </p14:sldIdLst>
        </p14:section>
      </p14:sectionLst>
    </p:ext>
    <p:ext uri="{EFAFB233-063F-42B5-8137-9DF3F51BA10A}">
      <p15:sldGuideLst xmlns:p15="http://schemas.microsoft.com/office/powerpoint/2012/main">
        <p15:guide id="1" orient="horz" pos="3601">
          <p15:clr>
            <a:srgbClr val="A4A3A4"/>
          </p15:clr>
        </p15:guide>
        <p15:guide id="2" pos="640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myk-Latoszek Anna" initials="SA" lastIdx="3" clrIdx="0">
    <p:extLst>
      <p:ext uri="{19B8F6BF-5375-455C-9EA6-DF929625EA0E}">
        <p15:presenceInfo xmlns:p15="http://schemas.microsoft.com/office/powerpoint/2012/main" userId="S-1-5-21-1214440339-796845957-725345543-571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25CD4"/>
    <a:srgbClr val="00216D"/>
    <a:srgbClr val="1C3A9D"/>
    <a:srgbClr val="143291"/>
    <a:srgbClr val="2441A8"/>
    <a:srgbClr val="042578"/>
    <a:srgbClr val="001A72"/>
    <a:srgbClr val="95B3D7"/>
    <a:srgbClr val="C9C8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Bez stylu, bez siatki">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A111915-BE36-4E01-A7E5-04B1672EAD32}" styleName="Styl jasny 2 — Ak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32" autoAdjust="0"/>
    <p:restoredTop sz="92448" autoAdjust="0"/>
  </p:normalViewPr>
  <p:slideViewPr>
    <p:cSldViewPr>
      <p:cViewPr varScale="1">
        <p:scale>
          <a:sx n="35" d="100"/>
          <a:sy n="35" d="100"/>
        </p:scale>
        <p:origin x="832" y="40"/>
      </p:cViewPr>
      <p:guideLst>
        <p:guide orient="horz" pos="3601"/>
        <p:guide pos="6400"/>
      </p:guideLst>
    </p:cSldViewPr>
  </p:slideViewPr>
  <p:notesTextViewPr>
    <p:cViewPr>
      <p:scale>
        <a:sx n="1" d="1"/>
        <a:sy n="1" d="1"/>
      </p:scale>
      <p:origin x="0" y="0"/>
    </p:cViewPr>
  </p:notesTextViewPr>
  <p:notesViewPr>
    <p:cSldViewPr>
      <p:cViewPr varScale="1">
        <p:scale>
          <a:sx n="69" d="100"/>
          <a:sy n="69" d="100"/>
        </p:scale>
        <p:origin x="3264"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4C832E-CF12-40A1-9BFB-C852BC35EBD9}" type="datetimeFigureOut">
              <a:rPr lang="pl-PL" smtClean="0"/>
              <a:t>07.05.2024</a:t>
            </a:fld>
            <a:endParaRPr lang="pl-PL"/>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187663-51EF-4CAA-B268-E3040EAB5C69}" type="slidenum">
              <a:rPr lang="pl-PL" smtClean="0"/>
              <a:t>‹#›</a:t>
            </a:fld>
            <a:endParaRPr lang="pl-PL"/>
          </a:p>
        </p:txBody>
      </p:sp>
    </p:spTree>
    <p:extLst>
      <p:ext uri="{BB962C8B-B14F-4D97-AF65-F5344CB8AC3E}">
        <p14:creationId xmlns:p14="http://schemas.microsoft.com/office/powerpoint/2010/main" val="31795148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26187663-51EF-4CAA-B268-E3040EAB5C69}" type="slidenum">
              <a:rPr lang="pl-PL" smtClean="0"/>
              <a:t>1</a:t>
            </a:fld>
            <a:endParaRPr lang="pl-PL"/>
          </a:p>
        </p:txBody>
      </p:sp>
    </p:spTree>
    <p:extLst>
      <p:ext uri="{BB962C8B-B14F-4D97-AF65-F5344CB8AC3E}">
        <p14:creationId xmlns:p14="http://schemas.microsoft.com/office/powerpoint/2010/main" val="31040898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26187663-51EF-4CAA-B268-E3040EAB5C69}" type="slidenum">
              <a:rPr lang="pl-PL" smtClean="0"/>
              <a:t>3</a:t>
            </a:fld>
            <a:endParaRPr lang="pl-PL"/>
          </a:p>
        </p:txBody>
      </p:sp>
    </p:spTree>
    <p:extLst>
      <p:ext uri="{BB962C8B-B14F-4D97-AF65-F5344CB8AC3E}">
        <p14:creationId xmlns:p14="http://schemas.microsoft.com/office/powerpoint/2010/main" val="11786040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524000" y="3551205"/>
            <a:ext cx="17272000" cy="2450383"/>
          </a:xfrm>
        </p:spPr>
        <p:txBody>
          <a:bodyPr/>
          <a:lstStyle/>
          <a:p>
            <a:r>
              <a:rPr lang="pl-PL"/>
              <a:t>Kliknij, aby edytować styl</a:t>
            </a:r>
          </a:p>
        </p:txBody>
      </p:sp>
      <p:sp>
        <p:nvSpPr>
          <p:cNvPr id="3" name="Podtytuł 2"/>
          <p:cNvSpPr>
            <a:spLocks noGrp="1"/>
          </p:cNvSpPr>
          <p:nvPr>
            <p:ph type="subTitle" idx="1"/>
          </p:nvPr>
        </p:nvSpPr>
        <p:spPr>
          <a:xfrm>
            <a:off x="3048000" y="6477900"/>
            <a:ext cx="14224000" cy="2921406"/>
          </a:xfrm>
        </p:spPr>
        <p:txBody>
          <a:bodyPr/>
          <a:lstStyle>
            <a:lvl1pPr marL="0" indent="0" algn="ctr">
              <a:buNone/>
              <a:defRPr>
                <a:solidFill>
                  <a:schemeClr val="tx1">
                    <a:tint val="75000"/>
                  </a:schemeClr>
                </a:solidFill>
              </a:defRPr>
            </a:lvl1pPr>
            <a:lvl2pPr marL="1015847" indent="0" algn="ctr">
              <a:buNone/>
              <a:defRPr>
                <a:solidFill>
                  <a:schemeClr val="tx1">
                    <a:tint val="75000"/>
                  </a:schemeClr>
                </a:solidFill>
              </a:defRPr>
            </a:lvl2pPr>
            <a:lvl3pPr marL="2031691" indent="0" algn="ctr">
              <a:buNone/>
              <a:defRPr>
                <a:solidFill>
                  <a:schemeClr val="tx1">
                    <a:tint val="75000"/>
                  </a:schemeClr>
                </a:solidFill>
              </a:defRPr>
            </a:lvl3pPr>
            <a:lvl4pPr marL="3047536" indent="0" algn="ctr">
              <a:buNone/>
              <a:defRPr>
                <a:solidFill>
                  <a:schemeClr val="tx1">
                    <a:tint val="75000"/>
                  </a:schemeClr>
                </a:solidFill>
              </a:defRPr>
            </a:lvl4pPr>
            <a:lvl5pPr marL="4063380" indent="0" algn="ctr">
              <a:buNone/>
              <a:defRPr>
                <a:solidFill>
                  <a:schemeClr val="tx1">
                    <a:tint val="75000"/>
                  </a:schemeClr>
                </a:solidFill>
              </a:defRPr>
            </a:lvl5pPr>
            <a:lvl6pPr marL="5079227" indent="0" algn="ctr">
              <a:buNone/>
              <a:defRPr>
                <a:solidFill>
                  <a:schemeClr val="tx1">
                    <a:tint val="75000"/>
                  </a:schemeClr>
                </a:solidFill>
              </a:defRPr>
            </a:lvl6pPr>
            <a:lvl7pPr marL="6095071" indent="0" algn="ctr">
              <a:buNone/>
              <a:defRPr>
                <a:solidFill>
                  <a:schemeClr val="tx1">
                    <a:tint val="75000"/>
                  </a:schemeClr>
                </a:solidFill>
              </a:defRPr>
            </a:lvl7pPr>
            <a:lvl8pPr marL="7110918" indent="0" algn="ctr">
              <a:buNone/>
              <a:defRPr>
                <a:solidFill>
                  <a:schemeClr val="tx1">
                    <a:tint val="75000"/>
                  </a:schemeClr>
                </a:solidFill>
              </a:defRPr>
            </a:lvl8pPr>
            <a:lvl9pPr marL="8126762" indent="0" algn="ctr">
              <a:buNone/>
              <a:defRPr>
                <a:solidFill>
                  <a:schemeClr val="tx1">
                    <a:tint val="75000"/>
                  </a:schemeClr>
                </a:solidFill>
              </a:defRPr>
            </a:lvl9pPr>
          </a:lstStyle>
          <a:p>
            <a:r>
              <a:rPr lang="pl-PL"/>
              <a:t>Kliknij, aby edytować styl wzorca podtytułu</a:t>
            </a:r>
          </a:p>
        </p:txBody>
      </p:sp>
      <p:sp>
        <p:nvSpPr>
          <p:cNvPr id="6" name="Symbol zastępczy numeru slajdu 5"/>
          <p:cNvSpPr>
            <a:spLocks noGrp="1"/>
          </p:cNvSpPr>
          <p:nvPr>
            <p:ph type="sldNum" sz="quarter" idx="12"/>
          </p:nvPr>
        </p:nvSpPr>
        <p:spPr/>
        <p:txBody>
          <a:bodyPr/>
          <a:lstStyle/>
          <a:p>
            <a:fld id="{FC2B0272-14B7-4195-B9DB-FA07379EB134}" type="slidenum">
              <a:rPr lang="pl-PL" smtClean="0"/>
              <a:t>‹#›</a:t>
            </a:fld>
            <a:endParaRPr lang="pl-PL"/>
          </a:p>
        </p:txBody>
      </p:sp>
      <p:sp>
        <p:nvSpPr>
          <p:cNvPr id="8" name="Symbol zastępczy stopki 1"/>
          <p:cNvSpPr>
            <a:spLocks noGrp="1"/>
          </p:cNvSpPr>
          <p:nvPr userDrawn="1"/>
        </p:nvSpPr>
        <p:spPr>
          <a:xfrm>
            <a:off x="1016002" y="10468322"/>
            <a:ext cx="17857984" cy="735695"/>
          </a:xfrm>
          <a:prstGeom prst="rect">
            <a:avLst/>
          </a:prstGeom>
        </p:spPr>
        <p:txBody>
          <a:bodyPr vert="horz" lIns="203169" tIns="101586" rIns="203169" bIns="101586" rtlCol="0" anchor="ctr"/>
          <a:lstStyle>
            <a:defPPr>
              <a:defRPr lang="pl-PL"/>
            </a:defPPr>
            <a:lvl1pPr marL="0" algn="ctr" defTabSz="2031691" rtl="0" eaLnBrk="1" latinLnBrk="0" hangingPunct="1">
              <a:defRPr sz="2700" kern="1200">
                <a:solidFill>
                  <a:schemeClr val="tx1">
                    <a:tint val="75000"/>
                  </a:schemeClr>
                </a:solidFill>
                <a:latin typeface="+mn-lt"/>
                <a:ea typeface="+mn-ea"/>
                <a:cs typeface="+mn-cs"/>
              </a:defRPr>
            </a:lvl1pPr>
            <a:lvl2pPr marL="1015847" algn="l" defTabSz="2031691" rtl="0" eaLnBrk="1" latinLnBrk="0" hangingPunct="1">
              <a:defRPr sz="4000" kern="1200">
                <a:solidFill>
                  <a:schemeClr val="tx1"/>
                </a:solidFill>
                <a:latin typeface="+mn-lt"/>
                <a:ea typeface="+mn-ea"/>
                <a:cs typeface="+mn-cs"/>
              </a:defRPr>
            </a:lvl2pPr>
            <a:lvl3pPr marL="2031691" algn="l" defTabSz="2031691" rtl="0" eaLnBrk="1" latinLnBrk="0" hangingPunct="1">
              <a:defRPr sz="4000" kern="1200">
                <a:solidFill>
                  <a:schemeClr val="tx1"/>
                </a:solidFill>
                <a:latin typeface="+mn-lt"/>
                <a:ea typeface="+mn-ea"/>
                <a:cs typeface="+mn-cs"/>
              </a:defRPr>
            </a:lvl3pPr>
            <a:lvl4pPr marL="3047536" algn="l" defTabSz="2031691" rtl="0" eaLnBrk="1" latinLnBrk="0" hangingPunct="1">
              <a:defRPr sz="4000" kern="1200">
                <a:solidFill>
                  <a:schemeClr val="tx1"/>
                </a:solidFill>
                <a:latin typeface="+mn-lt"/>
                <a:ea typeface="+mn-ea"/>
                <a:cs typeface="+mn-cs"/>
              </a:defRPr>
            </a:lvl4pPr>
            <a:lvl5pPr marL="4063380" algn="l" defTabSz="2031691" rtl="0" eaLnBrk="1" latinLnBrk="0" hangingPunct="1">
              <a:defRPr sz="4000" kern="1200">
                <a:solidFill>
                  <a:schemeClr val="tx1"/>
                </a:solidFill>
                <a:latin typeface="+mn-lt"/>
                <a:ea typeface="+mn-ea"/>
                <a:cs typeface="+mn-cs"/>
              </a:defRPr>
            </a:lvl5pPr>
            <a:lvl6pPr marL="5079227" algn="l" defTabSz="2031691" rtl="0" eaLnBrk="1" latinLnBrk="0" hangingPunct="1">
              <a:defRPr sz="4000" kern="1200">
                <a:solidFill>
                  <a:schemeClr val="tx1"/>
                </a:solidFill>
                <a:latin typeface="+mn-lt"/>
                <a:ea typeface="+mn-ea"/>
                <a:cs typeface="+mn-cs"/>
              </a:defRPr>
            </a:lvl6pPr>
            <a:lvl7pPr marL="6095071" algn="l" defTabSz="2031691" rtl="0" eaLnBrk="1" latinLnBrk="0" hangingPunct="1">
              <a:defRPr sz="4000" kern="1200">
                <a:solidFill>
                  <a:schemeClr val="tx1"/>
                </a:solidFill>
                <a:latin typeface="+mn-lt"/>
                <a:ea typeface="+mn-ea"/>
                <a:cs typeface="+mn-cs"/>
              </a:defRPr>
            </a:lvl7pPr>
            <a:lvl8pPr marL="7110918" algn="l" defTabSz="2031691" rtl="0" eaLnBrk="1" latinLnBrk="0" hangingPunct="1">
              <a:defRPr sz="4000" kern="1200">
                <a:solidFill>
                  <a:schemeClr val="tx1"/>
                </a:solidFill>
                <a:latin typeface="+mn-lt"/>
                <a:ea typeface="+mn-ea"/>
                <a:cs typeface="+mn-cs"/>
              </a:defRPr>
            </a:lvl8pPr>
            <a:lvl9pPr marL="8126762" algn="l" defTabSz="2031691" rtl="0" eaLnBrk="1" latinLnBrk="0" hangingPunct="1">
              <a:defRPr sz="4000" kern="1200">
                <a:solidFill>
                  <a:schemeClr val="tx1"/>
                </a:solidFill>
                <a:latin typeface="+mn-lt"/>
                <a:ea typeface="+mn-ea"/>
                <a:cs typeface="+mn-cs"/>
              </a:defRPr>
            </a:lvl9pPr>
          </a:lstStyle>
          <a:p>
            <a:pPr algn="just"/>
            <a:r>
              <a:rPr lang="pl-PL" sz="900" kern="1200" dirty="0">
                <a:solidFill>
                  <a:schemeClr val="tx1">
                    <a:tint val="75000"/>
                  </a:schemeClr>
                </a:solidFill>
                <a:effectLst/>
                <a:latin typeface="+mn-lt"/>
                <a:ea typeface="+mn-ea"/>
                <a:cs typeface="+mn-cs"/>
              </a:rPr>
              <a:t>Materiały szkoleniowe przygotowane zostały w ramach projektu Centrum Edukacji dla Uczestników Rynku – CEDUR. Autorskie prawa majątkowe do prezentowanych oraz przekazywanych materiałów są własnością Urzędu Komisji Nadzoru Finansowego (UKNF). Rozpowszechnianie, kopiowanie, utrwalanie, publiczne wykorzystywanie całości lub części dozwolone jest jedynie </a:t>
            </a:r>
            <a:br>
              <a:rPr lang="pl-PL" sz="900" kern="1200" dirty="0">
                <a:solidFill>
                  <a:schemeClr val="tx1">
                    <a:tint val="75000"/>
                  </a:schemeClr>
                </a:solidFill>
                <a:effectLst/>
                <a:latin typeface="+mn-lt"/>
                <a:ea typeface="+mn-ea"/>
                <a:cs typeface="+mn-cs"/>
              </a:rPr>
            </a:br>
            <a:r>
              <a:rPr lang="pl-PL" sz="900" kern="1200" dirty="0">
                <a:solidFill>
                  <a:schemeClr val="tx1">
                    <a:tint val="75000"/>
                  </a:schemeClr>
                </a:solidFill>
                <a:effectLst/>
                <a:latin typeface="+mn-lt"/>
                <a:ea typeface="+mn-ea"/>
                <a:cs typeface="+mn-cs"/>
              </a:rPr>
              <a:t>w celach niekomercyjnych, nieodpłatnie, za zgodą UKNF, pod warunkiem podania informacji o pochodzeniu materiałów. Stan prawny informacji zawartych w materiałach jest aktualny na dzień wygłoszenia prezentacji. Materiały przeznaczone są wyłącznie dla odbiorców określonych w programie seminarium, dostępnym na stronie www.knf.gov.pl. Prezentowane treści mają wyłącznie charakter ogólny i informacyjny, i nie stanowią ani porady prawnej, ani inwestycyjnej. UKNF nie ponosi odpowiedzialności za jakiekolwiek decyzje podjęte przez odbiorców prezentacji w sprawach ich dotyczących lub za decyzje inwestycyjne podejmowane na rynku finansowym, w oparciu o informacje przekazane w prezentacji, ponieważ decyzje te powinny być każdorazowo przeanalizowane w ramach konkretnego stanu faktycznego, który w zależności od okoliczności, podmiotu, który decyzje podejmuje, potrzeb, założonych celów oraz posiadanych środków będzie uzasadniał zastosowanie adekwatnych działań, w tym przyjęcie konkretnego ryzyka, w celu osiągnięcia oczekiwanych skutków, które decyzja ma wywołać. </a:t>
            </a:r>
            <a:br>
              <a:rPr lang="pl-PL" sz="900" kern="1200" dirty="0">
                <a:solidFill>
                  <a:schemeClr val="tx1">
                    <a:tint val="75000"/>
                  </a:schemeClr>
                </a:solidFill>
                <a:effectLst/>
                <a:latin typeface="+mn-lt"/>
                <a:ea typeface="+mn-ea"/>
                <a:cs typeface="+mn-cs"/>
              </a:rPr>
            </a:br>
            <a:r>
              <a:rPr lang="pl-PL" sz="900" kern="1200" dirty="0">
                <a:solidFill>
                  <a:schemeClr val="tx1">
                    <a:tint val="75000"/>
                  </a:schemeClr>
                </a:solidFill>
                <a:effectLst/>
                <a:latin typeface="+mn-lt"/>
                <a:ea typeface="+mn-ea"/>
                <a:cs typeface="+mn-cs"/>
              </a:rPr>
              <a:t>W indywidualnych przypadkach należy skontaktować się z Urzędem Komisji Nadzoru Finansowego.</a:t>
            </a:r>
          </a:p>
          <a:p>
            <a:pPr algn="l"/>
            <a:endParaRPr lang="pl-PL" sz="900" dirty="0">
              <a:solidFill>
                <a:schemeClr val="tx1"/>
              </a:solidFill>
            </a:endParaRPr>
          </a:p>
        </p:txBody>
      </p:sp>
    </p:spTree>
    <p:extLst>
      <p:ext uri="{BB962C8B-B14F-4D97-AF65-F5344CB8AC3E}">
        <p14:creationId xmlns:p14="http://schemas.microsoft.com/office/powerpoint/2010/main" val="9742457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numeru slajdu 5"/>
          <p:cNvSpPr>
            <a:spLocks noGrp="1"/>
          </p:cNvSpPr>
          <p:nvPr>
            <p:ph type="sldNum" sz="quarter" idx="12"/>
          </p:nvPr>
        </p:nvSpPr>
        <p:spPr/>
        <p:txBody>
          <a:bodyPr/>
          <a:lstStyle/>
          <a:p>
            <a:fld id="{FC2B0272-14B7-4195-B9DB-FA07379EB134}" type="slidenum">
              <a:rPr lang="pl-PL" smtClean="0"/>
              <a:t>‹#›</a:t>
            </a:fld>
            <a:endParaRPr lang="pl-PL"/>
          </a:p>
        </p:txBody>
      </p:sp>
      <p:pic>
        <p:nvPicPr>
          <p:cNvPr id="7" name="Obraz 6"/>
          <p:cNvPicPr>
            <a:picLocks noChangeAspect="1"/>
          </p:cNvPicPr>
          <p:nvPr userDrawn="1"/>
        </p:nvPicPr>
        <p:blipFill>
          <a:blip r:embed="rId2"/>
          <a:stretch>
            <a:fillRect/>
          </a:stretch>
        </p:blipFill>
        <p:spPr>
          <a:xfrm>
            <a:off x="16496704" y="315194"/>
            <a:ext cx="3397653" cy="720080"/>
          </a:xfrm>
          <a:prstGeom prst="rect">
            <a:avLst/>
          </a:prstGeom>
        </p:spPr>
      </p:pic>
      <p:sp>
        <p:nvSpPr>
          <p:cNvPr id="8" name="Symbol zastępczy stopki 1"/>
          <p:cNvSpPr>
            <a:spLocks noGrp="1"/>
          </p:cNvSpPr>
          <p:nvPr userDrawn="1"/>
        </p:nvSpPr>
        <p:spPr>
          <a:xfrm>
            <a:off x="1016002" y="10468322"/>
            <a:ext cx="17857984" cy="735695"/>
          </a:xfrm>
          <a:prstGeom prst="rect">
            <a:avLst/>
          </a:prstGeom>
        </p:spPr>
        <p:txBody>
          <a:bodyPr vert="horz" lIns="203169" tIns="101586" rIns="203169" bIns="101586" rtlCol="0" anchor="ctr"/>
          <a:lstStyle>
            <a:defPPr>
              <a:defRPr lang="pl-PL"/>
            </a:defPPr>
            <a:lvl1pPr marL="0" algn="ctr" defTabSz="2031691" rtl="0" eaLnBrk="1" latinLnBrk="0" hangingPunct="1">
              <a:defRPr sz="2700" kern="1200">
                <a:solidFill>
                  <a:schemeClr val="tx1">
                    <a:tint val="75000"/>
                  </a:schemeClr>
                </a:solidFill>
                <a:latin typeface="+mn-lt"/>
                <a:ea typeface="+mn-ea"/>
                <a:cs typeface="+mn-cs"/>
              </a:defRPr>
            </a:lvl1pPr>
            <a:lvl2pPr marL="1015847" algn="l" defTabSz="2031691" rtl="0" eaLnBrk="1" latinLnBrk="0" hangingPunct="1">
              <a:defRPr sz="4000" kern="1200">
                <a:solidFill>
                  <a:schemeClr val="tx1"/>
                </a:solidFill>
                <a:latin typeface="+mn-lt"/>
                <a:ea typeface="+mn-ea"/>
                <a:cs typeface="+mn-cs"/>
              </a:defRPr>
            </a:lvl2pPr>
            <a:lvl3pPr marL="2031691" algn="l" defTabSz="2031691" rtl="0" eaLnBrk="1" latinLnBrk="0" hangingPunct="1">
              <a:defRPr sz="4000" kern="1200">
                <a:solidFill>
                  <a:schemeClr val="tx1"/>
                </a:solidFill>
                <a:latin typeface="+mn-lt"/>
                <a:ea typeface="+mn-ea"/>
                <a:cs typeface="+mn-cs"/>
              </a:defRPr>
            </a:lvl3pPr>
            <a:lvl4pPr marL="3047536" algn="l" defTabSz="2031691" rtl="0" eaLnBrk="1" latinLnBrk="0" hangingPunct="1">
              <a:defRPr sz="4000" kern="1200">
                <a:solidFill>
                  <a:schemeClr val="tx1"/>
                </a:solidFill>
                <a:latin typeface="+mn-lt"/>
                <a:ea typeface="+mn-ea"/>
                <a:cs typeface="+mn-cs"/>
              </a:defRPr>
            </a:lvl4pPr>
            <a:lvl5pPr marL="4063380" algn="l" defTabSz="2031691" rtl="0" eaLnBrk="1" latinLnBrk="0" hangingPunct="1">
              <a:defRPr sz="4000" kern="1200">
                <a:solidFill>
                  <a:schemeClr val="tx1"/>
                </a:solidFill>
                <a:latin typeface="+mn-lt"/>
                <a:ea typeface="+mn-ea"/>
                <a:cs typeface="+mn-cs"/>
              </a:defRPr>
            </a:lvl5pPr>
            <a:lvl6pPr marL="5079227" algn="l" defTabSz="2031691" rtl="0" eaLnBrk="1" latinLnBrk="0" hangingPunct="1">
              <a:defRPr sz="4000" kern="1200">
                <a:solidFill>
                  <a:schemeClr val="tx1"/>
                </a:solidFill>
                <a:latin typeface="+mn-lt"/>
                <a:ea typeface="+mn-ea"/>
                <a:cs typeface="+mn-cs"/>
              </a:defRPr>
            </a:lvl6pPr>
            <a:lvl7pPr marL="6095071" algn="l" defTabSz="2031691" rtl="0" eaLnBrk="1" latinLnBrk="0" hangingPunct="1">
              <a:defRPr sz="4000" kern="1200">
                <a:solidFill>
                  <a:schemeClr val="tx1"/>
                </a:solidFill>
                <a:latin typeface="+mn-lt"/>
                <a:ea typeface="+mn-ea"/>
                <a:cs typeface="+mn-cs"/>
              </a:defRPr>
            </a:lvl7pPr>
            <a:lvl8pPr marL="7110918" algn="l" defTabSz="2031691" rtl="0" eaLnBrk="1" latinLnBrk="0" hangingPunct="1">
              <a:defRPr sz="4000" kern="1200">
                <a:solidFill>
                  <a:schemeClr val="tx1"/>
                </a:solidFill>
                <a:latin typeface="+mn-lt"/>
                <a:ea typeface="+mn-ea"/>
                <a:cs typeface="+mn-cs"/>
              </a:defRPr>
            </a:lvl8pPr>
            <a:lvl9pPr marL="8126762" algn="l" defTabSz="2031691" rtl="0" eaLnBrk="1" latinLnBrk="0" hangingPunct="1">
              <a:defRPr sz="4000" kern="1200">
                <a:solidFill>
                  <a:schemeClr val="tx1"/>
                </a:solidFill>
                <a:latin typeface="+mn-lt"/>
                <a:ea typeface="+mn-ea"/>
                <a:cs typeface="+mn-cs"/>
              </a:defRPr>
            </a:lvl9pPr>
          </a:lstStyle>
          <a:p>
            <a:pPr algn="just"/>
            <a:r>
              <a:rPr lang="pl-PL" sz="800" kern="1200" dirty="0">
                <a:solidFill>
                  <a:schemeClr val="tx1">
                    <a:tint val="75000"/>
                  </a:schemeClr>
                </a:solidFill>
                <a:effectLst/>
                <a:latin typeface="Arial" panose="020B0604020202020204" pitchFamily="34" charset="0"/>
                <a:ea typeface="+mn-ea"/>
                <a:cs typeface="Arial" panose="020B0604020202020204" pitchFamily="34" charset="0"/>
              </a:rPr>
              <a:t>Materiały szkoleniowe przygotowane zostały w ramach projektu Centrum Edukacji dla Uczestników Rynku – CEDUR. Autorskie prawa majątkowe do prezentowanych oraz przekazywanych materiałów są własnością Urzędu Komisji Nadzoru Finansowego (UKNF). Rozpowszechnianie, kopiowanie, utrwalanie, publiczne wykorzystywanie całości lub części dozwolone jest jedynie </a:t>
            </a:r>
            <a:br>
              <a:rPr lang="pl-PL" sz="800" kern="1200" dirty="0">
                <a:solidFill>
                  <a:schemeClr val="tx1">
                    <a:tint val="75000"/>
                  </a:schemeClr>
                </a:solidFill>
                <a:effectLst/>
                <a:latin typeface="Arial" panose="020B0604020202020204" pitchFamily="34" charset="0"/>
                <a:ea typeface="+mn-ea"/>
                <a:cs typeface="Arial" panose="020B0604020202020204" pitchFamily="34" charset="0"/>
              </a:rPr>
            </a:br>
            <a:r>
              <a:rPr lang="pl-PL" sz="800" kern="1200" dirty="0">
                <a:solidFill>
                  <a:schemeClr val="tx1">
                    <a:tint val="75000"/>
                  </a:schemeClr>
                </a:solidFill>
                <a:effectLst/>
                <a:latin typeface="Arial" panose="020B0604020202020204" pitchFamily="34" charset="0"/>
                <a:ea typeface="+mn-ea"/>
                <a:cs typeface="Arial" panose="020B0604020202020204" pitchFamily="34" charset="0"/>
              </a:rPr>
              <a:t>w celach niekomercyjnych, nieodpłatnie, za zgodą UKNF, pod warunkiem podania informacji o pochodzeniu materiałów. Stan prawny informacji zawartych w materiałach jest aktualny na dzień wygłoszenia prezentacji. Materiały przeznaczone są wyłącznie dla odbiorców określonych w programie seminarium, dostępnym na stronie www.knf.gov.pl. Prezentowane treści mają wyłącznie charakter ogólny i informacyjny, i nie stanowią ani porady prawnej, ani inwestycyjnej. UKNF nie ponosi odpowiedzialności za jakiekolwiek decyzje podjęte przez odbiorców prezentacji w sprawach ich dotyczących lub za decyzje inwestycyjne podejmowane na rynku finansowym, w oparciu o informacje przekazane w prezentacji, ponieważ decyzje te powinny być każdorazowo przeanalizowane w ramach konkretnego stanu faktycznego, który w zależności od okoliczności, podmiotu, który decyzje podejmuje, potrzeb, założonych celów oraz posiadanych środków będzie uzasadniał zastosowanie adekwatnych działań, w tym przyjęcie konkretnego ryzyka, w celu osiągnięcia oczekiwanych skutków, które decyzja ma wywołać. </a:t>
            </a:r>
            <a:br>
              <a:rPr lang="pl-PL" sz="800" kern="1200" dirty="0">
                <a:solidFill>
                  <a:schemeClr val="tx1">
                    <a:tint val="75000"/>
                  </a:schemeClr>
                </a:solidFill>
                <a:effectLst/>
                <a:latin typeface="Arial" panose="020B0604020202020204" pitchFamily="34" charset="0"/>
                <a:ea typeface="+mn-ea"/>
                <a:cs typeface="Arial" panose="020B0604020202020204" pitchFamily="34" charset="0"/>
              </a:rPr>
            </a:br>
            <a:r>
              <a:rPr lang="pl-PL" sz="800" kern="1200" dirty="0">
                <a:solidFill>
                  <a:schemeClr val="tx1">
                    <a:tint val="75000"/>
                  </a:schemeClr>
                </a:solidFill>
                <a:effectLst/>
                <a:latin typeface="Arial" panose="020B0604020202020204" pitchFamily="34" charset="0"/>
                <a:ea typeface="+mn-ea"/>
                <a:cs typeface="Arial" panose="020B0604020202020204" pitchFamily="34" charset="0"/>
              </a:rPr>
              <a:t>W indywidualnych przypadkach należy skontaktować się z Urzędem Komisji Nadzoru Finansowego.</a:t>
            </a:r>
          </a:p>
          <a:p>
            <a:pPr algn="l"/>
            <a:endParaRPr lang="pl-PL" sz="900" dirty="0">
              <a:solidFill>
                <a:schemeClr val="tx1"/>
              </a:solidFill>
            </a:endParaRPr>
          </a:p>
        </p:txBody>
      </p:sp>
    </p:spTree>
    <p:extLst>
      <p:ext uri="{BB962C8B-B14F-4D97-AF65-F5344CB8AC3E}">
        <p14:creationId xmlns:p14="http://schemas.microsoft.com/office/powerpoint/2010/main" val="16943205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14732000" y="457795"/>
            <a:ext cx="4572000" cy="9753897"/>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1016002" y="457795"/>
            <a:ext cx="13377333" cy="9753897"/>
          </a:xfrm>
        </p:spPr>
        <p:txBody>
          <a:bodyPr vert="eaVert"/>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6" name="Symbol zastępczy numeru slajdu 5"/>
          <p:cNvSpPr>
            <a:spLocks noGrp="1"/>
          </p:cNvSpPr>
          <p:nvPr>
            <p:ph type="sldNum" sz="quarter" idx="12"/>
          </p:nvPr>
        </p:nvSpPr>
        <p:spPr/>
        <p:txBody>
          <a:bodyPr/>
          <a:lstStyle/>
          <a:p>
            <a:fld id="{FC2B0272-14B7-4195-B9DB-FA07379EB134}" type="slidenum">
              <a:rPr lang="pl-PL" smtClean="0"/>
              <a:t>‹#›</a:t>
            </a:fld>
            <a:endParaRPr lang="pl-PL"/>
          </a:p>
        </p:txBody>
      </p:sp>
      <p:pic>
        <p:nvPicPr>
          <p:cNvPr id="7" name="Obraz 6"/>
          <p:cNvPicPr>
            <a:picLocks noChangeAspect="1"/>
          </p:cNvPicPr>
          <p:nvPr userDrawn="1"/>
        </p:nvPicPr>
        <p:blipFill>
          <a:blip r:embed="rId2"/>
          <a:stretch>
            <a:fillRect/>
          </a:stretch>
        </p:blipFill>
        <p:spPr>
          <a:xfrm>
            <a:off x="16496704" y="315194"/>
            <a:ext cx="3397653" cy="720080"/>
          </a:xfrm>
          <a:prstGeom prst="rect">
            <a:avLst/>
          </a:prstGeom>
        </p:spPr>
      </p:pic>
      <p:sp>
        <p:nvSpPr>
          <p:cNvPr id="8" name="Symbol zastępczy stopki 1"/>
          <p:cNvSpPr>
            <a:spLocks noGrp="1"/>
          </p:cNvSpPr>
          <p:nvPr userDrawn="1"/>
        </p:nvSpPr>
        <p:spPr>
          <a:xfrm>
            <a:off x="1016002" y="10468322"/>
            <a:ext cx="17857984" cy="735695"/>
          </a:xfrm>
          <a:prstGeom prst="rect">
            <a:avLst/>
          </a:prstGeom>
        </p:spPr>
        <p:txBody>
          <a:bodyPr vert="horz" lIns="203169" tIns="101586" rIns="203169" bIns="101586" rtlCol="0" anchor="ctr"/>
          <a:lstStyle>
            <a:defPPr>
              <a:defRPr lang="pl-PL"/>
            </a:defPPr>
            <a:lvl1pPr marL="0" algn="ctr" defTabSz="2031691" rtl="0" eaLnBrk="1" latinLnBrk="0" hangingPunct="1">
              <a:defRPr sz="2700" kern="1200">
                <a:solidFill>
                  <a:schemeClr val="tx1">
                    <a:tint val="75000"/>
                  </a:schemeClr>
                </a:solidFill>
                <a:latin typeface="+mn-lt"/>
                <a:ea typeface="+mn-ea"/>
                <a:cs typeface="+mn-cs"/>
              </a:defRPr>
            </a:lvl1pPr>
            <a:lvl2pPr marL="1015847" algn="l" defTabSz="2031691" rtl="0" eaLnBrk="1" latinLnBrk="0" hangingPunct="1">
              <a:defRPr sz="4000" kern="1200">
                <a:solidFill>
                  <a:schemeClr val="tx1"/>
                </a:solidFill>
                <a:latin typeface="+mn-lt"/>
                <a:ea typeface="+mn-ea"/>
                <a:cs typeface="+mn-cs"/>
              </a:defRPr>
            </a:lvl2pPr>
            <a:lvl3pPr marL="2031691" algn="l" defTabSz="2031691" rtl="0" eaLnBrk="1" latinLnBrk="0" hangingPunct="1">
              <a:defRPr sz="4000" kern="1200">
                <a:solidFill>
                  <a:schemeClr val="tx1"/>
                </a:solidFill>
                <a:latin typeface="+mn-lt"/>
                <a:ea typeface="+mn-ea"/>
                <a:cs typeface="+mn-cs"/>
              </a:defRPr>
            </a:lvl3pPr>
            <a:lvl4pPr marL="3047536" algn="l" defTabSz="2031691" rtl="0" eaLnBrk="1" latinLnBrk="0" hangingPunct="1">
              <a:defRPr sz="4000" kern="1200">
                <a:solidFill>
                  <a:schemeClr val="tx1"/>
                </a:solidFill>
                <a:latin typeface="+mn-lt"/>
                <a:ea typeface="+mn-ea"/>
                <a:cs typeface="+mn-cs"/>
              </a:defRPr>
            </a:lvl4pPr>
            <a:lvl5pPr marL="4063380" algn="l" defTabSz="2031691" rtl="0" eaLnBrk="1" latinLnBrk="0" hangingPunct="1">
              <a:defRPr sz="4000" kern="1200">
                <a:solidFill>
                  <a:schemeClr val="tx1"/>
                </a:solidFill>
                <a:latin typeface="+mn-lt"/>
                <a:ea typeface="+mn-ea"/>
                <a:cs typeface="+mn-cs"/>
              </a:defRPr>
            </a:lvl5pPr>
            <a:lvl6pPr marL="5079227" algn="l" defTabSz="2031691" rtl="0" eaLnBrk="1" latinLnBrk="0" hangingPunct="1">
              <a:defRPr sz="4000" kern="1200">
                <a:solidFill>
                  <a:schemeClr val="tx1"/>
                </a:solidFill>
                <a:latin typeface="+mn-lt"/>
                <a:ea typeface="+mn-ea"/>
                <a:cs typeface="+mn-cs"/>
              </a:defRPr>
            </a:lvl6pPr>
            <a:lvl7pPr marL="6095071" algn="l" defTabSz="2031691" rtl="0" eaLnBrk="1" latinLnBrk="0" hangingPunct="1">
              <a:defRPr sz="4000" kern="1200">
                <a:solidFill>
                  <a:schemeClr val="tx1"/>
                </a:solidFill>
                <a:latin typeface="+mn-lt"/>
                <a:ea typeface="+mn-ea"/>
                <a:cs typeface="+mn-cs"/>
              </a:defRPr>
            </a:lvl7pPr>
            <a:lvl8pPr marL="7110918" algn="l" defTabSz="2031691" rtl="0" eaLnBrk="1" latinLnBrk="0" hangingPunct="1">
              <a:defRPr sz="4000" kern="1200">
                <a:solidFill>
                  <a:schemeClr val="tx1"/>
                </a:solidFill>
                <a:latin typeface="+mn-lt"/>
                <a:ea typeface="+mn-ea"/>
                <a:cs typeface="+mn-cs"/>
              </a:defRPr>
            </a:lvl8pPr>
            <a:lvl9pPr marL="8126762" algn="l" defTabSz="2031691" rtl="0" eaLnBrk="1" latinLnBrk="0" hangingPunct="1">
              <a:defRPr sz="4000" kern="1200">
                <a:solidFill>
                  <a:schemeClr val="tx1"/>
                </a:solidFill>
                <a:latin typeface="+mn-lt"/>
                <a:ea typeface="+mn-ea"/>
                <a:cs typeface="+mn-cs"/>
              </a:defRPr>
            </a:lvl9pPr>
          </a:lstStyle>
          <a:p>
            <a:pPr algn="just"/>
            <a:r>
              <a:rPr lang="pl-PL" sz="800" kern="1200" dirty="0">
                <a:solidFill>
                  <a:schemeClr val="tx1">
                    <a:tint val="75000"/>
                  </a:schemeClr>
                </a:solidFill>
                <a:effectLst/>
                <a:latin typeface="Arial" panose="020B0604020202020204" pitchFamily="34" charset="0"/>
                <a:ea typeface="+mn-ea"/>
                <a:cs typeface="Arial" panose="020B0604020202020204" pitchFamily="34" charset="0"/>
              </a:rPr>
              <a:t>Materiały szkoleniowe przygotowane zostały w ramach projektu Centrum Edukacji dla Uczestników Rynku – CEDUR. Autorskie prawa majątkowe do prezentowanych oraz przekazywanych materiałów są własnością Urzędu Komisji Nadzoru Finansowego (UKNF). Rozpowszechnianie, kopiowanie, utrwalanie, publiczne wykorzystywanie całości lub części dozwolone jest jedynie </a:t>
            </a:r>
            <a:br>
              <a:rPr lang="pl-PL" sz="800" kern="1200" dirty="0">
                <a:solidFill>
                  <a:schemeClr val="tx1">
                    <a:tint val="75000"/>
                  </a:schemeClr>
                </a:solidFill>
                <a:effectLst/>
                <a:latin typeface="Arial" panose="020B0604020202020204" pitchFamily="34" charset="0"/>
                <a:ea typeface="+mn-ea"/>
                <a:cs typeface="Arial" panose="020B0604020202020204" pitchFamily="34" charset="0"/>
              </a:rPr>
            </a:br>
            <a:r>
              <a:rPr lang="pl-PL" sz="800" kern="1200" dirty="0">
                <a:solidFill>
                  <a:schemeClr val="tx1">
                    <a:tint val="75000"/>
                  </a:schemeClr>
                </a:solidFill>
                <a:effectLst/>
                <a:latin typeface="Arial" panose="020B0604020202020204" pitchFamily="34" charset="0"/>
                <a:ea typeface="+mn-ea"/>
                <a:cs typeface="Arial" panose="020B0604020202020204" pitchFamily="34" charset="0"/>
              </a:rPr>
              <a:t>w celach niekomercyjnych, nieodpłatnie, za zgodą UKNF, pod warunkiem podania informacji o pochodzeniu materiałów. Stan prawny informacji zawartych w materiałach jest aktualny na dzień wygłoszenia prezentacji. Materiały przeznaczone są wyłącznie dla odbiorców określonych w programie seminarium, dostępnym na stronie www.knf.gov.pl. Prezentowane treści mają wyłącznie charakter ogólny i informacyjny, i nie stanowią ani porady prawnej, ani inwestycyjnej. UKNF nie ponosi odpowiedzialności za jakiekolwiek decyzje podjęte przez odbiorców prezentacji w sprawach ich dotyczących lub za decyzje inwestycyjne podejmowane na rynku finansowym, w oparciu o informacje przekazane w prezentacji, ponieważ decyzje te powinny być każdorazowo przeanalizowane w ramach konkretnego stanu faktycznego, który w zależności od okoliczności, podmiotu, który decyzje podejmuje, potrzeb, założonych celów oraz posiadanych środków będzie uzasadniał zastosowanie adekwatnych działań, w tym przyjęcie konkretnego ryzyka, w celu osiągnięcia oczekiwanych skutków, które decyzja ma wywołać. </a:t>
            </a:r>
            <a:br>
              <a:rPr lang="pl-PL" sz="800" kern="1200" dirty="0">
                <a:solidFill>
                  <a:schemeClr val="tx1">
                    <a:tint val="75000"/>
                  </a:schemeClr>
                </a:solidFill>
                <a:effectLst/>
                <a:latin typeface="Arial" panose="020B0604020202020204" pitchFamily="34" charset="0"/>
                <a:ea typeface="+mn-ea"/>
                <a:cs typeface="Arial" panose="020B0604020202020204" pitchFamily="34" charset="0"/>
              </a:rPr>
            </a:br>
            <a:r>
              <a:rPr lang="pl-PL" sz="800" kern="1200" dirty="0">
                <a:solidFill>
                  <a:schemeClr val="tx1">
                    <a:tint val="75000"/>
                  </a:schemeClr>
                </a:solidFill>
                <a:effectLst/>
                <a:latin typeface="Arial" panose="020B0604020202020204" pitchFamily="34" charset="0"/>
                <a:ea typeface="+mn-ea"/>
                <a:cs typeface="Arial" panose="020B0604020202020204" pitchFamily="34" charset="0"/>
              </a:rPr>
              <a:t>W indywidualnych przypadkach należy skontaktować się z Urzędem Komisji Nadzoru Finansowego.</a:t>
            </a:r>
          </a:p>
          <a:p>
            <a:pPr algn="l"/>
            <a:endParaRPr lang="pl-PL" sz="900" dirty="0">
              <a:solidFill>
                <a:schemeClr val="tx1"/>
              </a:solidFill>
            </a:endParaRPr>
          </a:p>
        </p:txBody>
      </p:sp>
    </p:spTree>
    <p:extLst>
      <p:ext uri="{BB962C8B-B14F-4D97-AF65-F5344CB8AC3E}">
        <p14:creationId xmlns:p14="http://schemas.microsoft.com/office/powerpoint/2010/main" val="17299838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uża tabela">
    <p:spTree>
      <p:nvGrpSpPr>
        <p:cNvPr id="1" name=""/>
        <p:cNvGrpSpPr/>
        <p:nvPr/>
      </p:nvGrpSpPr>
      <p:grpSpPr>
        <a:xfrm>
          <a:off x="0" y="0"/>
          <a:ext cx="0" cy="0"/>
          <a:chOff x="0" y="0"/>
          <a:chExt cx="0" cy="0"/>
        </a:xfrm>
      </p:grpSpPr>
      <p:sp>
        <p:nvSpPr>
          <p:cNvPr id="2" name="Tytuł 1"/>
          <p:cNvSpPr>
            <a:spLocks noGrp="1"/>
          </p:cNvSpPr>
          <p:nvPr>
            <p:ph type="title" hasCustomPrompt="1"/>
          </p:nvPr>
        </p:nvSpPr>
        <p:spPr/>
        <p:txBody>
          <a:bodyPr>
            <a:normAutofit/>
          </a:bodyPr>
          <a:lstStyle>
            <a:lvl1pPr>
              <a:defRPr sz="2667"/>
            </a:lvl1pPr>
          </a:lstStyle>
          <a:p>
            <a:r>
              <a:rPr lang="pl-PL" dirty="0"/>
              <a:t>KLIKNIJ, ABY EDYTOWAĆ STYL</a:t>
            </a:r>
          </a:p>
        </p:txBody>
      </p:sp>
      <p:sp>
        <p:nvSpPr>
          <p:cNvPr id="5" name="Symbol zastępczy numeru slajdu 4"/>
          <p:cNvSpPr>
            <a:spLocks noGrp="1"/>
          </p:cNvSpPr>
          <p:nvPr>
            <p:ph type="sldNum" sz="quarter" idx="12"/>
          </p:nvPr>
        </p:nvSpPr>
        <p:spPr/>
        <p:txBody>
          <a:bodyPr/>
          <a:lstStyle/>
          <a:p>
            <a:fld id="{6EFFB14B-A6E9-4CA1-AFA8-DC55FA084751}" type="slidenum">
              <a:rPr lang="pl-PL" smtClean="0"/>
              <a:pPr/>
              <a:t>‹#›</a:t>
            </a:fld>
            <a:endParaRPr lang="pl-PL"/>
          </a:p>
        </p:txBody>
      </p:sp>
      <p:sp>
        <p:nvSpPr>
          <p:cNvPr id="11" name="Symbol zastępczy zawartości 11"/>
          <p:cNvSpPr>
            <a:spLocks noGrp="1"/>
          </p:cNvSpPr>
          <p:nvPr>
            <p:ph sz="quarter" idx="14"/>
          </p:nvPr>
        </p:nvSpPr>
        <p:spPr>
          <a:xfrm>
            <a:off x="1487711" y="2631080"/>
            <a:ext cx="11381358" cy="6840584"/>
          </a:xfrm>
        </p:spPr>
        <p:txBody>
          <a:bodyPr>
            <a:normAutofit/>
          </a:bodyPr>
          <a:lstStyle>
            <a:lvl1pPr>
              <a:defRPr sz="2000"/>
            </a:lvl1pPr>
            <a:lvl2pPr>
              <a:defRPr sz="2000"/>
            </a:lvl2pPr>
            <a:lvl3pPr>
              <a:defRPr sz="2000"/>
            </a:lvl3pPr>
            <a:lvl4pPr>
              <a:defRPr sz="2000"/>
            </a:lvl4pPr>
            <a:lvl5pPr>
              <a:defRPr sz="2000"/>
            </a:lvl5pPr>
          </a:lstStyle>
          <a:p>
            <a:pPr lvl="0"/>
            <a:r>
              <a:rPr lang="pl-PL" dirty="0"/>
              <a:t>Edytuj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12" name="Symbol zastępczy zawartości 11"/>
          <p:cNvSpPr>
            <a:spLocks noGrp="1"/>
          </p:cNvSpPr>
          <p:nvPr>
            <p:ph sz="quarter" idx="15"/>
          </p:nvPr>
        </p:nvSpPr>
        <p:spPr>
          <a:xfrm>
            <a:off x="13450428" y="2631080"/>
            <a:ext cx="5400000" cy="6840584"/>
          </a:xfrm>
        </p:spPr>
        <p:txBody>
          <a:bodyPr>
            <a:noAutofit/>
          </a:bodyPr>
          <a:lstStyle>
            <a:lvl1pPr>
              <a:defRPr sz="2000"/>
            </a:lvl1pPr>
            <a:lvl2pPr>
              <a:defRPr sz="2000"/>
            </a:lvl2pPr>
            <a:lvl3pPr>
              <a:defRPr sz="2000"/>
            </a:lvl3pPr>
            <a:lvl4pPr>
              <a:defRPr sz="2000"/>
            </a:lvl4pPr>
            <a:lvl5pPr>
              <a:defRPr sz="2000"/>
            </a:lvl5p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pic>
        <p:nvPicPr>
          <p:cNvPr id="10" name="Obraz 9"/>
          <p:cNvPicPr>
            <a:picLocks noChangeAspect="1"/>
          </p:cNvPicPr>
          <p:nvPr userDrawn="1"/>
        </p:nvPicPr>
        <p:blipFill>
          <a:blip r:embed="rId2"/>
          <a:stretch>
            <a:fillRect/>
          </a:stretch>
        </p:blipFill>
        <p:spPr>
          <a:xfrm>
            <a:off x="16496704" y="315194"/>
            <a:ext cx="3397653" cy="720080"/>
          </a:xfrm>
          <a:prstGeom prst="rect">
            <a:avLst/>
          </a:prstGeom>
        </p:spPr>
      </p:pic>
      <p:sp>
        <p:nvSpPr>
          <p:cNvPr id="9" name="Symbol zastępczy stopki 1"/>
          <p:cNvSpPr>
            <a:spLocks noGrp="1"/>
          </p:cNvSpPr>
          <p:nvPr userDrawn="1"/>
        </p:nvSpPr>
        <p:spPr>
          <a:xfrm>
            <a:off x="1016002" y="10468322"/>
            <a:ext cx="17857984" cy="735695"/>
          </a:xfrm>
          <a:prstGeom prst="rect">
            <a:avLst/>
          </a:prstGeom>
        </p:spPr>
        <p:txBody>
          <a:bodyPr vert="horz" lIns="203169" tIns="101586" rIns="203169" bIns="101586" rtlCol="0" anchor="ctr"/>
          <a:lstStyle>
            <a:defPPr>
              <a:defRPr lang="pl-PL"/>
            </a:defPPr>
            <a:lvl1pPr marL="0" algn="ctr" defTabSz="2031691" rtl="0" eaLnBrk="1" latinLnBrk="0" hangingPunct="1">
              <a:defRPr sz="2700" kern="1200">
                <a:solidFill>
                  <a:schemeClr val="tx1">
                    <a:tint val="75000"/>
                  </a:schemeClr>
                </a:solidFill>
                <a:latin typeface="+mn-lt"/>
                <a:ea typeface="+mn-ea"/>
                <a:cs typeface="+mn-cs"/>
              </a:defRPr>
            </a:lvl1pPr>
            <a:lvl2pPr marL="1015847" algn="l" defTabSz="2031691" rtl="0" eaLnBrk="1" latinLnBrk="0" hangingPunct="1">
              <a:defRPr sz="4000" kern="1200">
                <a:solidFill>
                  <a:schemeClr val="tx1"/>
                </a:solidFill>
                <a:latin typeface="+mn-lt"/>
                <a:ea typeface="+mn-ea"/>
                <a:cs typeface="+mn-cs"/>
              </a:defRPr>
            </a:lvl2pPr>
            <a:lvl3pPr marL="2031691" algn="l" defTabSz="2031691" rtl="0" eaLnBrk="1" latinLnBrk="0" hangingPunct="1">
              <a:defRPr sz="4000" kern="1200">
                <a:solidFill>
                  <a:schemeClr val="tx1"/>
                </a:solidFill>
                <a:latin typeface="+mn-lt"/>
                <a:ea typeface="+mn-ea"/>
                <a:cs typeface="+mn-cs"/>
              </a:defRPr>
            </a:lvl3pPr>
            <a:lvl4pPr marL="3047536" algn="l" defTabSz="2031691" rtl="0" eaLnBrk="1" latinLnBrk="0" hangingPunct="1">
              <a:defRPr sz="4000" kern="1200">
                <a:solidFill>
                  <a:schemeClr val="tx1"/>
                </a:solidFill>
                <a:latin typeface="+mn-lt"/>
                <a:ea typeface="+mn-ea"/>
                <a:cs typeface="+mn-cs"/>
              </a:defRPr>
            </a:lvl4pPr>
            <a:lvl5pPr marL="4063380" algn="l" defTabSz="2031691" rtl="0" eaLnBrk="1" latinLnBrk="0" hangingPunct="1">
              <a:defRPr sz="4000" kern="1200">
                <a:solidFill>
                  <a:schemeClr val="tx1"/>
                </a:solidFill>
                <a:latin typeface="+mn-lt"/>
                <a:ea typeface="+mn-ea"/>
                <a:cs typeface="+mn-cs"/>
              </a:defRPr>
            </a:lvl5pPr>
            <a:lvl6pPr marL="5079227" algn="l" defTabSz="2031691" rtl="0" eaLnBrk="1" latinLnBrk="0" hangingPunct="1">
              <a:defRPr sz="4000" kern="1200">
                <a:solidFill>
                  <a:schemeClr val="tx1"/>
                </a:solidFill>
                <a:latin typeface="+mn-lt"/>
                <a:ea typeface="+mn-ea"/>
                <a:cs typeface="+mn-cs"/>
              </a:defRPr>
            </a:lvl6pPr>
            <a:lvl7pPr marL="6095071" algn="l" defTabSz="2031691" rtl="0" eaLnBrk="1" latinLnBrk="0" hangingPunct="1">
              <a:defRPr sz="4000" kern="1200">
                <a:solidFill>
                  <a:schemeClr val="tx1"/>
                </a:solidFill>
                <a:latin typeface="+mn-lt"/>
                <a:ea typeface="+mn-ea"/>
                <a:cs typeface="+mn-cs"/>
              </a:defRPr>
            </a:lvl7pPr>
            <a:lvl8pPr marL="7110918" algn="l" defTabSz="2031691" rtl="0" eaLnBrk="1" latinLnBrk="0" hangingPunct="1">
              <a:defRPr sz="4000" kern="1200">
                <a:solidFill>
                  <a:schemeClr val="tx1"/>
                </a:solidFill>
                <a:latin typeface="+mn-lt"/>
                <a:ea typeface="+mn-ea"/>
                <a:cs typeface="+mn-cs"/>
              </a:defRPr>
            </a:lvl8pPr>
            <a:lvl9pPr marL="8126762" algn="l" defTabSz="2031691" rtl="0" eaLnBrk="1" latinLnBrk="0" hangingPunct="1">
              <a:defRPr sz="4000" kern="1200">
                <a:solidFill>
                  <a:schemeClr val="tx1"/>
                </a:solidFill>
                <a:latin typeface="+mn-lt"/>
                <a:ea typeface="+mn-ea"/>
                <a:cs typeface="+mn-cs"/>
              </a:defRPr>
            </a:lvl9pPr>
          </a:lstStyle>
          <a:p>
            <a:pPr algn="just"/>
            <a:r>
              <a:rPr lang="pl-PL" sz="800" kern="1200" dirty="0">
                <a:solidFill>
                  <a:schemeClr val="tx1">
                    <a:tint val="75000"/>
                  </a:schemeClr>
                </a:solidFill>
                <a:effectLst/>
                <a:latin typeface="Arial" panose="020B0604020202020204" pitchFamily="34" charset="0"/>
                <a:ea typeface="+mn-ea"/>
                <a:cs typeface="Arial" panose="020B0604020202020204" pitchFamily="34" charset="0"/>
              </a:rPr>
              <a:t>Materiały szkoleniowe przygotowane zostały w ramach projektu Centrum Edukacji dla Uczestników Rynku – CEDUR. Autorskie prawa majątkowe do prezentowanych oraz przekazywanych materiałów są własnością Urzędu Komisji Nadzoru Finansowego (UKNF). Rozpowszechnianie, kopiowanie, utrwalanie, publiczne wykorzystywanie całości lub części dozwolone jest jedynie </a:t>
            </a:r>
            <a:br>
              <a:rPr lang="pl-PL" sz="800" kern="1200" dirty="0">
                <a:solidFill>
                  <a:schemeClr val="tx1">
                    <a:tint val="75000"/>
                  </a:schemeClr>
                </a:solidFill>
                <a:effectLst/>
                <a:latin typeface="Arial" panose="020B0604020202020204" pitchFamily="34" charset="0"/>
                <a:ea typeface="+mn-ea"/>
                <a:cs typeface="Arial" panose="020B0604020202020204" pitchFamily="34" charset="0"/>
              </a:rPr>
            </a:br>
            <a:r>
              <a:rPr lang="pl-PL" sz="800" kern="1200" dirty="0">
                <a:solidFill>
                  <a:schemeClr val="tx1">
                    <a:tint val="75000"/>
                  </a:schemeClr>
                </a:solidFill>
                <a:effectLst/>
                <a:latin typeface="Arial" panose="020B0604020202020204" pitchFamily="34" charset="0"/>
                <a:ea typeface="+mn-ea"/>
                <a:cs typeface="Arial" panose="020B0604020202020204" pitchFamily="34" charset="0"/>
              </a:rPr>
              <a:t>w celach niekomercyjnych, nieodpłatnie, za zgodą UKNF, pod warunkiem podania informacji o pochodzeniu materiałów. Stan prawny informacji zawartych w materiałach jest aktualny na dzień wygłoszenia prezentacji. Materiały przeznaczone są wyłącznie dla odbiorców określonych w programie seminarium, dostępnym na stronie www.knf.gov.pl. Prezentowane treści mają wyłącznie charakter ogólny i informacyjny, i nie stanowią ani porady prawnej, ani inwestycyjnej. UKNF nie ponosi odpowiedzialności za jakiekolwiek decyzje podjęte przez odbiorców prezentacji w sprawach ich dotyczących lub za decyzje inwestycyjne podejmowane na rynku finansowym, w oparciu o informacje przekazane w prezentacji, ponieważ decyzje te powinny być każdorazowo przeanalizowane w ramach konkretnego stanu faktycznego, który w zależności od okoliczności, podmiotu, który decyzje podejmuje, potrzeb, założonych celów oraz posiadanych środków będzie uzasadniał zastosowanie adekwatnych działań, w tym przyjęcie konkretnego ryzyka, w celu osiągnięcia oczekiwanych skutków, które decyzja ma wywołać. </a:t>
            </a:r>
            <a:br>
              <a:rPr lang="pl-PL" sz="800" kern="1200" dirty="0">
                <a:solidFill>
                  <a:schemeClr val="tx1">
                    <a:tint val="75000"/>
                  </a:schemeClr>
                </a:solidFill>
                <a:effectLst/>
                <a:latin typeface="Arial" panose="020B0604020202020204" pitchFamily="34" charset="0"/>
                <a:ea typeface="+mn-ea"/>
                <a:cs typeface="Arial" panose="020B0604020202020204" pitchFamily="34" charset="0"/>
              </a:rPr>
            </a:br>
            <a:r>
              <a:rPr lang="pl-PL" sz="800" kern="1200" dirty="0">
                <a:solidFill>
                  <a:schemeClr val="tx1">
                    <a:tint val="75000"/>
                  </a:schemeClr>
                </a:solidFill>
                <a:effectLst/>
                <a:latin typeface="Arial" panose="020B0604020202020204" pitchFamily="34" charset="0"/>
                <a:ea typeface="+mn-ea"/>
                <a:cs typeface="Arial" panose="020B0604020202020204" pitchFamily="34" charset="0"/>
              </a:rPr>
              <a:t>W indywidualnych przypadkach należy skontaktować się z Urzędem Komisji Nadzoru Finansowego.</a:t>
            </a:r>
          </a:p>
          <a:p>
            <a:pPr algn="l"/>
            <a:endParaRPr lang="pl-PL" sz="900" dirty="0">
              <a:solidFill>
                <a:schemeClr val="tx1"/>
              </a:solidFill>
            </a:endParaRPr>
          </a:p>
        </p:txBody>
      </p:sp>
    </p:spTree>
    <p:extLst>
      <p:ext uri="{BB962C8B-B14F-4D97-AF65-F5344CB8AC3E}">
        <p14:creationId xmlns:p14="http://schemas.microsoft.com/office/powerpoint/2010/main" val="37349516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ytuł + potrójne pole">
    <p:spTree>
      <p:nvGrpSpPr>
        <p:cNvPr id="1" name=""/>
        <p:cNvGrpSpPr/>
        <p:nvPr/>
      </p:nvGrpSpPr>
      <p:grpSpPr>
        <a:xfrm>
          <a:off x="0" y="0"/>
          <a:ext cx="0" cy="0"/>
          <a:chOff x="0" y="0"/>
          <a:chExt cx="0" cy="0"/>
        </a:xfrm>
      </p:grpSpPr>
      <p:sp>
        <p:nvSpPr>
          <p:cNvPr id="2" name="Tytuł 1"/>
          <p:cNvSpPr>
            <a:spLocks noGrp="1"/>
          </p:cNvSpPr>
          <p:nvPr>
            <p:ph type="title" hasCustomPrompt="1"/>
          </p:nvPr>
        </p:nvSpPr>
        <p:spPr/>
        <p:txBody>
          <a:bodyPr>
            <a:normAutofit/>
          </a:bodyPr>
          <a:lstStyle>
            <a:lvl1pPr>
              <a:defRPr sz="2667"/>
            </a:lvl1pPr>
          </a:lstStyle>
          <a:p>
            <a:r>
              <a:rPr lang="pl-PL" dirty="0"/>
              <a:t>KLIKNIJ, ABY EDYTOWAĆ STYL</a:t>
            </a:r>
          </a:p>
        </p:txBody>
      </p:sp>
      <p:sp>
        <p:nvSpPr>
          <p:cNvPr id="5" name="Symbol zastępczy numeru slajdu 4"/>
          <p:cNvSpPr>
            <a:spLocks noGrp="1"/>
          </p:cNvSpPr>
          <p:nvPr>
            <p:ph type="sldNum" sz="quarter" idx="12"/>
          </p:nvPr>
        </p:nvSpPr>
        <p:spPr/>
        <p:txBody>
          <a:bodyPr/>
          <a:lstStyle/>
          <a:p>
            <a:fld id="{6EFFB14B-A6E9-4CA1-AFA8-DC55FA084751}" type="slidenum">
              <a:rPr lang="pl-PL" smtClean="0"/>
              <a:pPr/>
              <a:t>‹#›</a:t>
            </a:fld>
            <a:endParaRPr lang="pl-PL"/>
          </a:p>
        </p:txBody>
      </p:sp>
      <p:sp>
        <p:nvSpPr>
          <p:cNvPr id="11" name="Symbol zastępczy zawartości 11"/>
          <p:cNvSpPr>
            <a:spLocks noGrp="1"/>
          </p:cNvSpPr>
          <p:nvPr>
            <p:ph sz="quarter" idx="14"/>
          </p:nvPr>
        </p:nvSpPr>
        <p:spPr>
          <a:xfrm>
            <a:off x="1487712" y="1923677"/>
            <a:ext cx="5400000" cy="8255390"/>
          </a:xfrm>
        </p:spPr>
        <p:txBody>
          <a:bodyPr>
            <a:normAutofit/>
          </a:bodyPr>
          <a:lstStyle>
            <a:lvl1pPr>
              <a:defRPr sz="2000"/>
            </a:lvl1pPr>
            <a:lvl2pPr>
              <a:defRPr sz="2000"/>
            </a:lvl2pPr>
            <a:lvl3pPr>
              <a:defRPr sz="2000"/>
            </a:lvl3pPr>
            <a:lvl4pPr>
              <a:defRPr sz="2000"/>
            </a:lvl4pPr>
            <a:lvl5pPr>
              <a:defRPr sz="2000"/>
            </a:lvl5p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12" name="Symbol zastępczy zawartości 11"/>
          <p:cNvSpPr>
            <a:spLocks noGrp="1"/>
          </p:cNvSpPr>
          <p:nvPr>
            <p:ph sz="quarter" idx="15"/>
          </p:nvPr>
        </p:nvSpPr>
        <p:spPr>
          <a:xfrm>
            <a:off x="13450428" y="1923677"/>
            <a:ext cx="5400000" cy="8255390"/>
          </a:xfrm>
        </p:spPr>
        <p:txBody>
          <a:bodyPr>
            <a:normAutofit/>
          </a:bodyPr>
          <a:lstStyle>
            <a:lvl1pPr>
              <a:defRPr sz="2000"/>
            </a:lvl1pPr>
            <a:lvl2pPr>
              <a:defRPr sz="2000"/>
            </a:lvl2pPr>
            <a:lvl3pPr>
              <a:defRPr sz="2000"/>
            </a:lvl3pPr>
            <a:lvl4pPr>
              <a:defRPr sz="2000"/>
            </a:lvl4pPr>
            <a:lvl5pPr>
              <a:defRPr sz="2000"/>
            </a:lvl5p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13" name="Symbol zastępczy zawartości 11"/>
          <p:cNvSpPr>
            <a:spLocks noGrp="1"/>
          </p:cNvSpPr>
          <p:nvPr>
            <p:ph sz="quarter" idx="16"/>
          </p:nvPr>
        </p:nvSpPr>
        <p:spPr>
          <a:xfrm>
            <a:off x="7469070" y="1923677"/>
            <a:ext cx="5400000" cy="8255390"/>
          </a:xfrm>
        </p:spPr>
        <p:txBody>
          <a:bodyPr>
            <a:normAutofit/>
          </a:bodyPr>
          <a:lstStyle>
            <a:lvl1pPr>
              <a:defRPr sz="2000"/>
            </a:lvl1pPr>
            <a:lvl2pPr>
              <a:defRPr sz="2000"/>
            </a:lvl2pPr>
            <a:lvl3pPr>
              <a:defRPr sz="2000"/>
            </a:lvl3pPr>
            <a:lvl4pPr>
              <a:defRPr sz="2000"/>
            </a:lvl4pPr>
            <a:lvl5pPr>
              <a:defRPr sz="2000"/>
            </a:lvl5p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pic>
        <p:nvPicPr>
          <p:cNvPr id="14" name="Obraz 13"/>
          <p:cNvPicPr>
            <a:picLocks noChangeAspect="1"/>
          </p:cNvPicPr>
          <p:nvPr userDrawn="1"/>
        </p:nvPicPr>
        <p:blipFill>
          <a:blip r:embed="rId2"/>
          <a:stretch>
            <a:fillRect/>
          </a:stretch>
        </p:blipFill>
        <p:spPr>
          <a:xfrm>
            <a:off x="16496704" y="315194"/>
            <a:ext cx="3397653" cy="720080"/>
          </a:xfrm>
          <a:prstGeom prst="rect">
            <a:avLst/>
          </a:prstGeom>
        </p:spPr>
      </p:pic>
      <p:sp>
        <p:nvSpPr>
          <p:cNvPr id="10" name="Symbol zastępczy stopki 1"/>
          <p:cNvSpPr>
            <a:spLocks noGrp="1"/>
          </p:cNvSpPr>
          <p:nvPr userDrawn="1"/>
        </p:nvSpPr>
        <p:spPr>
          <a:xfrm>
            <a:off x="1016002" y="10468322"/>
            <a:ext cx="17857984" cy="735695"/>
          </a:xfrm>
          <a:prstGeom prst="rect">
            <a:avLst/>
          </a:prstGeom>
        </p:spPr>
        <p:txBody>
          <a:bodyPr vert="horz" lIns="203169" tIns="101586" rIns="203169" bIns="101586" rtlCol="0" anchor="ctr"/>
          <a:lstStyle>
            <a:defPPr>
              <a:defRPr lang="pl-PL"/>
            </a:defPPr>
            <a:lvl1pPr marL="0" algn="ctr" defTabSz="2031691" rtl="0" eaLnBrk="1" latinLnBrk="0" hangingPunct="1">
              <a:defRPr sz="2700" kern="1200">
                <a:solidFill>
                  <a:schemeClr val="tx1">
                    <a:tint val="75000"/>
                  </a:schemeClr>
                </a:solidFill>
                <a:latin typeface="+mn-lt"/>
                <a:ea typeface="+mn-ea"/>
                <a:cs typeface="+mn-cs"/>
              </a:defRPr>
            </a:lvl1pPr>
            <a:lvl2pPr marL="1015847" algn="l" defTabSz="2031691" rtl="0" eaLnBrk="1" latinLnBrk="0" hangingPunct="1">
              <a:defRPr sz="4000" kern="1200">
                <a:solidFill>
                  <a:schemeClr val="tx1"/>
                </a:solidFill>
                <a:latin typeface="+mn-lt"/>
                <a:ea typeface="+mn-ea"/>
                <a:cs typeface="+mn-cs"/>
              </a:defRPr>
            </a:lvl2pPr>
            <a:lvl3pPr marL="2031691" algn="l" defTabSz="2031691" rtl="0" eaLnBrk="1" latinLnBrk="0" hangingPunct="1">
              <a:defRPr sz="4000" kern="1200">
                <a:solidFill>
                  <a:schemeClr val="tx1"/>
                </a:solidFill>
                <a:latin typeface="+mn-lt"/>
                <a:ea typeface="+mn-ea"/>
                <a:cs typeface="+mn-cs"/>
              </a:defRPr>
            </a:lvl3pPr>
            <a:lvl4pPr marL="3047536" algn="l" defTabSz="2031691" rtl="0" eaLnBrk="1" latinLnBrk="0" hangingPunct="1">
              <a:defRPr sz="4000" kern="1200">
                <a:solidFill>
                  <a:schemeClr val="tx1"/>
                </a:solidFill>
                <a:latin typeface="+mn-lt"/>
                <a:ea typeface="+mn-ea"/>
                <a:cs typeface="+mn-cs"/>
              </a:defRPr>
            </a:lvl4pPr>
            <a:lvl5pPr marL="4063380" algn="l" defTabSz="2031691" rtl="0" eaLnBrk="1" latinLnBrk="0" hangingPunct="1">
              <a:defRPr sz="4000" kern="1200">
                <a:solidFill>
                  <a:schemeClr val="tx1"/>
                </a:solidFill>
                <a:latin typeface="+mn-lt"/>
                <a:ea typeface="+mn-ea"/>
                <a:cs typeface="+mn-cs"/>
              </a:defRPr>
            </a:lvl5pPr>
            <a:lvl6pPr marL="5079227" algn="l" defTabSz="2031691" rtl="0" eaLnBrk="1" latinLnBrk="0" hangingPunct="1">
              <a:defRPr sz="4000" kern="1200">
                <a:solidFill>
                  <a:schemeClr val="tx1"/>
                </a:solidFill>
                <a:latin typeface="+mn-lt"/>
                <a:ea typeface="+mn-ea"/>
                <a:cs typeface="+mn-cs"/>
              </a:defRPr>
            </a:lvl6pPr>
            <a:lvl7pPr marL="6095071" algn="l" defTabSz="2031691" rtl="0" eaLnBrk="1" latinLnBrk="0" hangingPunct="1">
              <a:defRPr sz="4000" kern="1200">
                <a:solidFill>
                  <a:schemeClr val="tx1"/>
                </a:solidFill>
                <a:latin typeface="+mn-lt"/>
                <a:ea typeface="+mn-ea"/>
                <a:cs typeface="+mn-cs"/>
              </a:defRPr>
            </a:lvl7pPr>
            <a:lvl8pPr marL="7110918" algn="l" defTabSz="2031691" rtl="0" eaLnBrk="1" latinLnBrk="0" hangingPunct="1">
              <a:defRPr sz="4000" kern="1200">
                <a:solidFill>
                  <a:schemeClr val="tx1"/>
                </a:solidFill>
                <a:latin typeface="+mn-lt"/>
                <a:ea typeface="+mn-ea"/>
                <a:cs typeface="+mn-cs"/>
              </a:defRPr>
            </a:lvl8pPr>
            <a:lvl9pPr marL="8126762" algn="l" defTabSz="2031691" rtl="0" eaLnBrk="1" latinLnBrk="0" hangingPunct="1">
              <a:defRPr sz="4000" kern="1200">
                <a:solidFill>
                  <a:schemeClr val="tx1"/>
                </a:solidFill>
                <a:latin typeface="+mn-lt"/>
                <a:ea typeface="+mn-ea"/>
                <a:cs typeface="+mn-cs"/>
              </a:defRPr>
            </a:lvl9pPr>
          </a:lstStyle>
          <a:p>
            <a:pPr algn="just"/>
            <a:r>
              <a:rPr lang="pl-PL" sz="800" kern="1200" dirty="0">
                <a:solidFill>
                  <a:schemeClr val="tx1">
                    <a:tint val="75000"/>
                  </a:schemeClr>
                </a:solidFill>
                <a:effectLst/>
                <a:latin typeface="Arial" panose="020B0604020202020204" pitchFamily="34" charset="0"/>
                <a:ea typeface="+mn-ea"/>
                <a:cs typeface="Arial" panose="020B0604020202020204" pitchFamily="34" charset="0"/>
              </a:rPr>
              <a:t>Materiały szkoleniowe przygotowane zostały w ramach projektu Centrum Edukacji dla Uczestników Rynku – CEDUR. Autorskie prawa majątkowe do prezentowanych oraz przekazywanych materiałów są własnością Urzędu Komisji Nadzoru Finansowego (UKNF). Rozpowszechnianie, kopiowanie, utrwalanie, publiczne wykorzystywanie całości lub części dozwolone jest jedynie </a:t>
            </a:r>
            <a:br>
              <a:rPr lang="pl-PL" sz="800" kern="1200" dirty="0">
                <a:solidFill>
                  <a:schemeClr val="tx1">
                    <a:tint val="75000"/>
                  </a:schemeClr>
                </a:solidFill>
                <a:effectLst/>
                <a:latin typeface="Arial" panose="020B0604020202020204" pitchFamily="34" charset="0"/>
                <a:ea typeface="+mn-ea"/>
                <a:cs typeface="Arial" panose="020B0604020202020204" pitchFamily="34" charset="0"/>
              </a:rPr>
            </a:br>
            <a:r>
              <a:rPr lang="pl-PL" sz="800" kern="1200" dirty="0">
                <a:solidFill>
                  <a:schemeClr val="tx1">
                    <a:tint val="75000"/>
                  </a:schemeClr>
                </a:solidFill>
                <a:effectLst/>
                <a:latin typeface="Arial" panose="020B0604020202020204" pitchFamily="34" charset="0"/>
                <a:ea typeface="+mn-ea"/>
                <a:cs typeface="Arial" panose="020B0604020202020204" pitchFamily="34" charset="0"/>
              </a:rPr>
              <a:t>w celach niekomercyjnych, nieodpłatnie, za zgodą UKNF, pod warunkiem podania informacji o pochodzeniu materiałów. Stan prawny informacji zawartych w materiałach jest aktualny na dzień wygłoszenia prezentacji. Materiały przeznaczone są wyłącznie dla odbiorców określonych w programie seminarium, dostępnym na stronie www.knf.gov.pl. Prezentowane treści mają wyłącznie charakter ogólny i informacyjny, i nie stanowią ani porady prawnej, ani inwestycyjnej. UKNF nie ponosi odpowiedzialności za jakiekolwiek decyzje podjęte przez odbiorców prezentacji w sprawach ich dotyczących lub za decyzje inwestycyjne podejmowane na rynku finansowym, w oparciu o informacje przekazane w prezentacji, ponieważ decyzje te powinny być każdorazowo przeanalizowane w ramach konkretnego stanu faktycznego, który w zależności od okoliczności, podmiotu, który decyzje podejmuje, potrzeb, założonych celów oraz posiadanych środków będzie uzasadniał zastosowanie adekwatnych działań, w tym przyjęcie konkretnego ryzyka, w celu osiągnięcia oczekiwanych skutków, które decyzja ma wywołać. </a:t>
            </a:r>
            <a:br>
              <a:rPr lang="pl-PL" sz="800" kern="1200" dirty="0">
                <a:solidFill>
                  <a:schemeClr val="tx1">
                    <a:tint val="75000"/>
                  </a:schemeClr>
                </a:solidFill>
                <a:effectLst/>
                <a:latin typeface="Arial" panose="020B0604020202020204" pitchFamily="34" charset="0"/>
                <a:ea typeface="+mn-ea"/>
                <a:cs typeface="Arial" panose="020B0604020202020204" pitchFamily="34" charset="0"/>
              </a:rPr>
            </a:br>
            <a:r>
              <a:rPr lang="pl-PL" sz="800" kern="1200" dirty="0">
                <a:solidFill>
                  <a:schemeClr val="tx1">
                    <a:tint val="75000"/>
                  </a:schemeClr>
                </a:solidFill>
                <a:effectLst/>
                <a:latin typeface="Arial" panose="020B0604020202020204" pitchFamily="34" charset="0"/>
                <a:ea typeface="+mn-ea"/>
                <a:cs typeface="Arial" panose="020B0604020202020204" pitchFamily="34" charset="0"/>
              </a:rPr>
              <a:t>W indywidualnych przypadkach należy skontaktować się z Urzędem Komisji Nadzoru Finansowego.</a:t>
            </a:r>
          </a:p>
          <a:p>
            <a:pPr algn="l"/>
            <a:endParaRPr lang="pl-PL" sz="900" dirty="0">
              <a:solidFill>
                <a:schemeClr val="tx1"/>
              </a:solidFill>
            </a:endParaRPr>
          </a:p>
        </p:txBody>
      </p:sp>
    </p:spTree>
    <p:extLst>
      <p:ext uri="{BB962C8B-B14F-4D97-AF65-F5344CB8AC3E}">
        <p14:creationId xmlns:p14="http://schemas.microsoft.com/office/powerpoint/2010/main" val="1398521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Kliknij, aby edytować styl</a:t>
            </a:r>
          </a:p>
        </p:txBody>
      </p:sp>
      <p:sp>
        <p:nvSpPr>
          <p:cNvPr id="3" name="Symbol zastępczy zawartości 2"/>
          <p:cNvSpPr>
            <a:spLocks noGrp="1"/>
          </p:cNvSpPr>
          <p:nvPr>
            <p:ph idx="1"/>
          </p:nvPr>
        </p:nvSpPr>
        <p:spPr/>
        <p:txBody>
          <a:bodyPr/>
          <a:lstStyle/>
          <a:p>
            <a:pPr lvl="0"/>
            <a:endParaRPr lang="pl-PL" dirty="0"/>
          </a:p>
        </p:txBody>
      </p:sp>
      <p:sp>
        <p:nvSpPr>
          <p:cNvPr id="6" name="Symbol zastępczy numeru slajdu 5"/>
          <p:cNvSpPr>
            <a:spLocks noGrp="1"/>
          </p:cNvSpPr>
          <p:nvPr>
            <p:ph type="sldNum" sz="quarter" idx="12"/>
          </p:nvPr>
        </p:nvSpPr>
        <p:spPr/>
        <p:txBody>
          <a:bodyPr/>
          <a:lstStyle/>
          <a:p>
            <a:fld id="{FC2B0272-14B7-4195-B9DB-FA07379EB134}" type="slidenum">
              <a:rPr lang="pl-PL" smtClean="0"/>
              <a:t>‹#›</a:t>
            </a:fld>
            <a:endParaRPr lang="pl-PL" dirty="0"/>
          </a:p>
        </p:txBody>
      </p:sp>
      <p:pic>
        <p:nvPicPr>
          <p:cNvPr id="7" name="Obraz 6"/>
          <p:cNvPicPr>
            <a:picLocks noChangeAspect="1"/>
          </p:cNvPicPr>
          <p:nvPr userDrawn="1"/>
        </p:nvPicPr>
        <p:blipFill>
          <a:blip r:embed="rId2"/>
          <a:stretch>
            <a:fillRect/>
          </a:stretch>
        </p:blipFill>
        <p:spPr>
          <a:xfrm>
            <a:off x="16496704" y="315194"/>
            <a:ext cx="3397653" cy="720080"/>
          </a:xfrm>
          <a:prstGeom prst="rect">
            <a:avLst/>
          </a:prstGeom>
        </p:spPr>
      </p:pic>
      <p:sp>
        <p:nvSpPr>
          <p:cNvPr id="9" name="Symbol zastępczy stopki 1"/>
          <p:cNvSpPr>
            <a:spLocks noGrp="1"/>
          </p:cNvSpPr>
          <p:nvPr userDrawn="1"/>
        </p:nvSpPr>
        <p:spPr>
          <a:xfrm>
            <a:off x="1016002" y="10468322"/>
            <a:ext cx="17857984" cy="735695"/>
          </a:xfrm>
          <a:prstGeom prst="rect">
            <a:avLst/>
          </a:prstGeom>
        </p:spPr>
        <p:txBody>
          <a:bodyPr vert="horz" lIns="203169" tIns="101586" rIns="203169" bIns="101586" rtlCol="0" anchor="ctr"/>
          <a:lstStyle>
            <a:defPPr>
              <a:defRPr lang="pl-PL"/>
            </a:defPPr>
            <a:lvl1pPr marL="0" algn="ctr" defTabSz="2031691" rtl="0" eaLnBrk="1" latinLnBrk="0" hangingPunct="1">
              <a:defRPr sz="2700" kern="1200">
                <a:solidFill>
                  <a:schemeClr val="tx1">
                    <a:tint val="75000"/>
                  </a:schemeClr>
                </a:solidFill>
                <a:latin typeface="+mn-lt"/>
                <a:ea typeface="+mn-ea"/>
                <a:cs typeface="+mn-cs"/>
              </a:defRPr>
            </a:lvl1pPr>
            <a:lvl2pPr marL="1015847" algn="l" defTabSz="2031691" rtl="0" eaLnBrk="1" latinLnBrk="0" hangingPunct="1">
              <a:defRPr sz="4000" kern="1200">
                <a:solidFill>
                  <a:schemeClr val="tx1"/>
                </a:solidFill>
                <a:latin typeface="+mn-lt"/>
                <a:ea typeface="+mn-ea"/>
                <a:cs typeface="+mn-cs"/>
              </a:defRPr>
            </a:lvl2pPr>
            <a:lvl3pPr marL="2031691" algn="l" defTabSz="2031691" rtl="0" eaLnBrk="1" latinLnBrk="0" hangingPunct="1">
              <a:defRPr sz="4000" kern="1200">
                <a:solidFill>
                  <a:schemeClr val="tx1"/>
                </a:solidFill>
                <a:latin typeface="+mn-lt"/>
                <a:ea typeface="+mn-ea"/>
                <a:cs typeface="+mn-cs"/>
              </a:defRPr>
            </a:lvl3pPr>
            <a:lvl4pPr marL="3047536" algn="l" defTabSz="2031691" rtl="0" eaLnBrk="1" latinLnBrk="0" hangingPunct="1">
              <a:defRPr sz="4000" kern="1200">
                <a:solidFill>
                  <a:schemeClr val="tx1"/>
                </a:solidFill>
                <a:latin typeface="+mn-lt"/>
                <a:ea typeface="+mn-ea"/>
                <a:cs typeface="+mn-cs"/>
              </a:defRPr>
            </a:lvl4pPr>
            <a:lvl5pPr marL="4063380" algn="l" defTabSz="2031691" rtl="0" eaLnBrk="1" latinLnBrk="0" hangingPunct="1">
              <a:defRPr sz="4000" kern="1200">
                <a:solidFill>
                  <a:schemeClr val="tx1"/>
                </a:solidFill>
                <a:latin typeface="+mn-lt"/>
                <a:ea typeface="+mn-ea"/>
                <a:cs typeface="+mn-cs"/>
              </a:defRPr>
            </a:lvl5pPr>
            <a:lvl6pPr marL="5079227" algn="l" defTabSz="2031691" rtl="0" eaLnBrk="1" latinLnBrk="0" hangingPunct="1">
              <a:defRPr sz="4000" kern="1200">
                <a:solidFill>
                  <a:schemeClr val="tx1"/>
                </a:solidFill>
                <a:latin typeface="+mn-lt"/>
                <a:ea typeface="+mn-ea"/>
                <a:cs typeface="+mn-cs"/>
              </a:defRPr>
            </a:lvl6pPr>
            <a:lvl7pPr marL="6095071" algn="l" defTabSz="2031691" rtl="0" eaLnBrk="1" latinLnBrk="0" hangingPunct="1">
              <a:defRPr sz="4000" kern="1200">
                <a:solidFill>
                  <a:schemeClr val="tx1"/>
                </a:solidFill>
                <a:latin typeface="+mn-lt"/>
                <a:ea typeface="+mn-ea"/>
                <a:cs typeface="+mn-cs"/>
              </a:defRPr>
            </a:lvl7pPr>
            <a:lvl8pPr marL="7110918" algn="l" defTabSz="2031691" rtl="0" eaLnBrk="1" latinLnBrk="0" hangingPunct="1">
              <a:defRPr sz="4000" kern="1200">
                <a:solidFill>
                  <a:schemeClr val="tx1"/>
                </a:solidFill>
                <a:latin typeface="+mn-lt"/>
                <a:ea typeface="+mn-ea"/>
                <a:cs typeface="+mn-cs"/>
              </a:defRPr>
            </a:lvl8pPr>
            <a:lvl9pPr marL="8126762" algn="l" defTabSz="2031691" rtl="0" eaLnBrk="1" latinLnBrk="0" hangingPunct="1">
              <a:defRPr sz="4000" kern="1200">
                <a:solidFill>
                  <a:schemeClr val="tx1"/>
                </a:solidFill>
                <a:latin typeface="+mn-lt"/>
                <a:ea typeface="+mn-ea"/>
                <a:cs typeface="+mn-cs"/>
              </a:defRPr>
            </a:lvl9pPr>
          </a:lstStyle>
          <a:p>
            <a:pPr algn="just"/>
            <a:r>
              <a:rPr lang="pl-PL" sz="900" kern="1200" dirty="0">
                <a:solidFill>
                  <a:schemeClr val="tx1">
                    <a:tint val="75000"/>
                  </a:schemeClr>
                </a:solidFill>
                <a:effectLst/>
                <a:latin typeface="+mn-lt"/>
                <a:ea typeface="+mn-ea"/>
                <a:cs typeface="+mn-cs"/>
              </a:rPr>
              <a:t>Materiały szkoleniowe przygotowane zostały w ramach projektu Centrum Edukacji dla Uczestników Rynku – CEDUR. Autorskie prawa majątkowe do prezentowanych oraz przekazywanych materiałów są własnością Urzędu Komisji Nadzoru Finansowego (UKNF). Rozpowszechnianie, kopiowanie, utrwalanie, publiczne wykorzystywanie całości lub części dozwolone jest jedynie </a:t>
            </a:r>
            <a:br>
              <a:rPr lang="pl-PL" sz="900" kern="1200" dirty="0">
                <a:solidFill>
                  <a:schemeClr val="tx1">
                    <a:tint val="75000"/>
                  </a:schemeClr>
                </a:solidFill>
                <a:effectLst/>
                <a:latin typeface="+mn-lt"/>
                <a:ea typeface="+mn-ea"/>
                <a:cs typeface="+mn-cs"/>
              </a:rPr>
            </a:br>
            <a:r>
              <a:rPr lang="pl-PL" sz="900" kern="1200" dirty="0">
                <a:solidFill>
                  <a:schemeClr val="tx1">
                    <a:tint val="75000"/>
                  </a:schemeClr>
                </a:solidFill>
                <a:effectLst/>
                <a:latin typeface="+mn-lt"/>
                <a:ea typeface="+mn-ea"/>
                <a:cs typeface="+mn-cs"/>
              </a:rPr>
              <a:t>w celach niekomercyjnych, nieodpłatnie, za zgodą UKNF, pod warunkiem podania informacji o pochodzeniu materiałów. Stan prawny informacji zawartych w materiałach jest aktualny na dzień wygłoszenia prezentacji. Materiały przeznaczone są wyłącznie dla odbiorców określonych w programie seminarium, dostępnym na stronie www.knf.gov.pl. Prezentowane treści mają wyłącznie charakter ogólny i informacyjny, i nie stanowią ani porady prawnej, ani inwestycyjnej. UKNF nie ponosi odpowiedzialności za jakiekolwiek decyzje podjęte przez odbiorców prezentacji w sprawach ich dotyczących lub za decyzje inwestycyjne podejmowane na rynku finansowym, w oparciu o informacje przekazane w prezentacji, ponieważ decyzje te powinny być każdorazowo przeanalizowane w ramach konkretnego stanu faktycznego, który w zależności od okoliczności, podmiotu, który decyzje podejmuje, potrzeb, założonych celów oraz posiadanych środków będzie uzasadniał zastosowanie adekwatnych działań, w tym przyjęcie konkretnego ryzyka, w celu osiągnięcia oczekiwanych skutków, które decyzja ma wywołać. </a:t>
            </a:r>
            <a:br>
              <a:rPr lang="pl-PL" sz="900" kern="1200" dirty="0">
                <a:solidFill>
                  <a:schemeClr val="tx1">
                    <a:tint val="75000"/>
                  </a:schemeClr>
                </a:solidFill>
                <a:effectLst/>
                <a:latin typeface="+mn-lt"/>
                <a:ea typeface="+mn-ea"/>
                <a:cs typeface="+mn-cs"/>
              </a:rPr>
            </a:br>
            <a:r>
              <a:rPr lang="pl-PL" sz="900" kern="1200" dirty="0">
                <a:solidFill>
                  <a:schemeClr val="tx1">
                    <a:tint val="75000"/>
                  </a:schemeClr>
                </a:solidFill>
                <a:effectLst/>
                <a:latin typeface="+mn-lt"/>
                <a:ea typeface="+mn-ea"/>
                <a:cs typeface="+mn-cs"/>
              </a:rPr>
              <a:t>W indywidualnych przypadkach należy skontaktować się z Urzędem Komisji Nadzoru Finansowego.</a:t>
            </a:r>
          </a:p>
          <a:p>
            <a:pPr algn="l"/>
            <a:endParaRPr lang="pl-PL" sz="900" dirty="0">
              <a:solidFill>
                <a:schemeClr val="tx1"/>
              </a:solidFill>
            </a:endParaRPr>
          </a:p>
        </p:txBody>
      </p:sp>
    </p:spTree>
    <p:extLst>
      <p:ext uri="{BB962C8B-B14F-4D97-AF65-F5344CB8AC3E}">
        <p14:creationId xmlns:p14="http://schemas.microsoft.com/office/powerpoint/2010/main" val="33506281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1605140" y="7345856"/>
            <a:ext cx="17272000" cy="2270440"/>
          </a:xfrm>
        </p:spPr>
        <p:txBody>
          <a:bodyPr anchor="t"/>
          <a:lstStyle>
            <a:lvl1pPr algn="l">
              <a:defRPr sz="8900" b="1" cap="all"/>
            </a:lvl1pPr>
          </a:lstStyle>
          <a:p>
            <a:r>
              <a:rPr lang="pl-PL"/>
              <a:t>Kliknij, aby edytować styl</a:t>
            </a:r>
          </a:p>
        </p:txBody>
      </p:sp>
      <p:sp>
        <p:nvSpPr>
          <p:cNvPr id="3" name="Symbol zastępczy tekstu 2"/>
          <p:cNvSpPr>
            <a:spLocks noGrp="1"/>
          </p:cNvSpPr>
          <p:nvPr>
            <p:ph type="body" idx="1"/>
          </p:nvPr>
        </p:nvSpPr>
        <p:spPr>
          <a:xfrm>
            <a:off x="1605140" y="4845196"/>
            <a:ext cx="17272000" cy="2500658"/>
          </a:xfrm>
        </p:spPr>
        <p:txBody>
          <a:bodyPr anchor="b"/>
          <a:lstStyle>
            <a:lvl1pPr marL="0" indent="0">
              <a:buNone/>
              <a:defRPr sz="4400">
                <a:solidFill>
                  <a:schemeClr val="tx1">
                    <a:tint val="75000"/>
                  </a:schemeClr>
                </a:solidFill>
              </a:defRPr>
            </a:lvl1pPr>
            <a:lvl2pPr marL="1015847" indent="0">
              <a:buNone/>
              <a:defRPr sz="4000">
                <a:solidFill>
                  <a:schemeClr val="tx1">
                    <a:tint val="75000"/>
                  </a:schemeClr>
                </a:solidFill>
              </a:defRPr>
            </a:lvl2pPr>
            <a:lvl3pPr marL="2031691" indent="0">
              <a:buNone/>
              <a:defRPr sz="3600">
                <a:solidFill>
                  <a:schemeClr val="tx1">
                    <a:tint val="75000"/>
                  </a:schemeClr>
                </a:solidFill>
              </a:defRPr>
            </a:lvl3pPr>
            <a:lvl4pPr marL="3047536" indent="0">
              <a:buNone/>
              <a:defRPr sz="3100">
                <a:solidFill>
                  <a:schemeClr val="tx1">
                    <a:tint val="75000"/>
                  </a:schemeClr>
                </a:solidFill>
              </a:defRPr>
            </a:lvl4pPr>
            <a:lvl5pPr marL="4063380" indent="0">
              <a:buNone/>
              <a:defRPr sz="3100">
                <a:solidFill>
                  <a:schemeClr val="tx1">
                    <a:tint val="75000"/>
                  </a:schemeClr>
                </a:solidFill>
              </a:defRPr>
            </a:lvl5pPr>
            <a:lvl6pPr marL="5079227" indent="0">
              <a:buNone/>
              <a:defRPr sz="3100">
                <a:solidFill>
                  <a:schemeClr val="tx1">
                    <a:tint val="75000"/>
                  </a:schemeClr>
                </a:solidFill>
              </a:defRPr>
            </a:lvl6pPr>
            <a:lvl7pPr marL="6095071" indent="0">
              <a:buNone/>
              <a:defRPr sz="3100">
                <a:solidFill>
                  <a:schemeClr val="tx1">
                    <a:tint val="75000"/>
                  </a:schemeClr>
                </a:solidFill>
              </a:defRPr>
            </a:lvl7pPr>
            <a:lvl8pPr marL="7110918" indent="0">
              <a:buNone/>
              <a:defRPr sz="3100">
                <a:solidFill>
                  <a:schemeClr val="tx1">
                    <a:tint val="75000"/>
                  </a:schemeClr>
                </a:solidFill>
              </a:defRPr>
            </a:lvl8pPr>
            <a:lvl9pPr marL="8126762" indent="0">
              <a:buNone/>
              <a:defRPr sz="3100">
                <a:solidFill>
                  <a:schemeClr val="tx1">
                    <a:tint val="75000"/>
                  </a:schemeClr>
                </a:solidFill>
              </a:defRPr>
            </a:lvl9pPr>
          </a:lstStyle>
          <a:p>
            <a:pPr lvl="0"/>
            <a:r>
              <a:rPr lang="pl-PL"/>
              <a:t>Kliknij, aby edytować style wzorca tekstu</a:t>
            </a:r>
          </a:p>
        </p:txBody>
      </p:sp>
      <p:sp>
        <p:nvSpPr>
          <p:cNvPr id="6" name="Symbol zastępczy numeru slajdu 5"/>
          <p:cNvSpPr>
            <a:spLocks noGrp="1"/>
          </p:cNvSpPr>
          <p:nvPr>
            <p:ph type="sldNum" sz="quarter" idx="12"/>
          </p:nvPr>
        </p:nvSpPr>
        <p:spPr/>
        <p:txBody>
          <a:bodyPr/>
          <a:lstStyle/>
          <a:p>
            <a:fld id="{FC2B0272-14B7-4195-B9DB-FA07379EB134}" type="slidenum">
              <a:rPr lang="pl-PL" smtClean="0"/>
              <a:t>‹#›</a:t>
            </a:fld>
            <a:endParaRPr lang="pl-PL"/>
          </a:p>
        </p:txBody>
      </p:sp>
      <p:pic>
        <p:nvPicPr>
          <p:cNvPr id="7" name="Obraz 6"/>
          <p:cNvPicPr>
            <a:picLocks noChangeAspect="1"/>
          </p:cNvPicPr>
          <p:nvPr userDrawn="1"/>
        </p:nvPicPr>
        <p:blipFill>
          <a:blip r:embed="rId2"/>
          <a:stretch>
            <a:fillRect/>
          </a:stretch>
        </p:blipFill>
        <p:spPr>
          <a:xfrm>
            <a:off x="16496704" y="315194"/>
            <a:ext cx="3397653" cy="720080"/>
          </a:xfrm>
          <a:prstGeom prst="rect">
            <a:avLst/>
          </a:prstGeom>
        </p:spPr>
      </p:pic>
      <p:sp>
        <p:nvSpPr>
          <p:cNvPr id="9" name="Symbol zastępczy stopki 1"/>
          <p:cNvSpPr>
            <a:spLocks noGrp="1"/>
          </p:cNvSpPr>
          <p:nvPr userDrawn="1"/>
        </p:nvSpPr>
        <p:spPr>
          <a:xfrm>
            <a:off x="1016002" y="10468322"/>
            <a:ext cx="17857984" cy="735695"/>
          </a:xfrm>
          <a:prstGeom prst="rect">
            <a:avLst/>
          </a:prstGeom>
        </p:spPr>
        <p:txBody>
          <a:bodyPr vert="horz" lIns="203169" tIns="101586" rIns="203169" bIns="101586" rtlCol="0" anchor="ctr"/>
          <a:lstStyle>
            <a:defPPr>
              <a:defRPr lang="pl-PL"/>
            </a:defPPr>
            <a:lvl1pPr marL="0" algn="ctr" defTabSz="2031691" rtl="0" eaLnBrk="1" latinLnBrk="0" hangingPunct="1">
              <a:defRPr sz="2700" kern="1200">
                <a:solidFill>
                  <a:schemeClr val="tx1">
                    <a:tint val="75000"/>
                  </a:schemeClr>
                </a:solidFill>
                <a:latin typeface="+mn-lt"/>
                <a:ea typeface="+mn-ea"/>
                <a:cs typeface="+mn-cs"/>
              </a:defRPr>
            </a:lvl1pPr>
            <a:lvl2pPr marL="1015847" algn="l" defTabSz="2031691" rtl="0" eaLnBrk="1" latinLnBrk="0" hangingPunct="1">
              <a:defRPr sz="4000" kern="1200">
                <a:solidFill>
                  <a:schemeClr val="tx1"/>
                </a:solidFill>
                <a:latin typeface="+mn-lt"/>
                <a:ea typeface="+mn-ea"/>
                <a:cs typeface="+mn-cs"/>
              </a:defRPr>
            </a:lvl2pPr>
            <a:lvl3pPr marL="2031691" algn="l" defTabSz="2031691" rtl="0" eaLnBrk="1" latinLnBrk="0" hangingPunct="1">
              <a:defRPr sz="4000" kern="1200">
                <a:solidFill>
                  <a:schemeClr val="tx1"/>
                </a:solidFill>
                <a:latin typeface="+mn-lt"/>
                <a:ea typeface="+mn-ea"/>
                <a:cs typeface="+mn-cs"/>
              </a:defRPr>
            </a:lvl3pPr>
            <a:lvl4pPr marL="3047536" algn="l" defTabSz="2031691" rtl="0" eaLnBrk="1" latinLnBrk="0" hangingPunct="1">
              <a:defRPr sz="4000" kern="1200">
                <a:solidFill>
                  <a:schemeClr val="tx1"/>
                </a:solidFill>
                <a:latin typeface="+mn-lt"/>
                <a:ea typeface="+mn-ea"/>
                <a:cs typeface="+mn-cs"/>
              </a:defRPr>
            </a:lvl4pPr>
            <a:lvl5pPr marL="4063380" algn="l" defTabSz="2031691" rtl="0" eaLnBrk="1" latinLnBrk="0" hangingPunct="1">
              <a:defRPr sz="4000" kern="1200">
                <a:solidFill>
                  <a:schemeClr val="tx1"/>
                </a:solidFill>
                <a:latin typeface="+mn-lt"/>
                <a:ea typeface="+mn-ea"/>
                <a:cs typeface="+mn-cs"/>
              </a:defRPr>
            </a:lvl5pPr>
            <a:lvl6pPr marL="5079227" algn="l" defTabSz="2031691" rtl="0" eaLnBrk="1" latinLnBrk="0" hangingPunct="1">
              <a:defRPr sz="4000" kern="1200">
                <a:solidFill>
                  <a:schemeClr val="tx1"/>
                </a:solidFill>
                <a:latin typeface="+mn-lt"/>
                <a:ea typeface="+mn-ea"/>
                <a:cs typeface="+mn-cs"/>
              </a:defRPr>
            </a:lvl6pPr>
            <a:lvl7pPr marL="6095071" algn="l" defTabSz="2031691" rtl="0" eaLnBrk="1" latinLnBrk="0" hangingPunct="1">
              <a:defRPr sz="4000" kern="1200">
                <a:solidFill>
                  <a:schemeClr val="tx1"/>
                </a:solidFill>
                <a:latin typeface="+mn-lt"/>
                <a:ea typeface="+mn-ea"/>
                <a:cs typeface="+mn-cs"/>
              </a:defRPr>
            </a:lvl7pPr>
            <a:lvl8pPr marL="7110918" algn="l" defTabSz="2031691" rtl="0" eaLnBrk="1" latinLnBrk="0" hangingPunct="1">
              <a:defRPr sz="4000" kern="1200">
                <a:solidFill>
                  <a:schemeClr val="tx1"/>
                </a:solidFill>
                <a:latin typeface="+mn-lt"/>
                <a:ea typeface="+mn-ea"/>
                <a:cs typeface="+mn-cs"/>
              </a:defRPr>
            </a:lvl8pPr>
            <a:lvl9pPr marL="8126762" algn="l" defTabSz="2031691" rtl="0" eaLnBrk="1" latinLnBrk="0" hangingPunct="1">
              <a:defRPr sz="4000" kern="1200">
                <a:solidFill>
                  <a:schemeClr val="tx1"/>
                </a:solidFill>
                <a:latin typeface="+mn-lt"/>
                <a:ea typeface="+mn-ea"/>
                <a:cs typeface="+mn-cs"/>
              </a:defRPr>
            </a:lvl9pPr>
          </a:lstStyle>
          <a:p>
            <a:pPr algn="just"/>
            <a:r>
              <a:rPr lang="pl-PL" sz="900" kern="1200" dirty="0">
                <a:solidFill>
                  <a:schemeClr val="tx1">
                    <a:tint val="75000"/>
                  </a:schemeClr>
                </a:solidFill>
                <a:effectLst/>
                <a:latin typeface="+mn-lt"/>
                <a:ea typeface="+mn-ea"/>
                <a:cs typeface="+mn-cs"/>
              </a:rPr>
              <a:t>Materiały szkoleniowe przygotowane zostały w ramach projektu Centrum Edukacji dla Uczestników Rynku – CEDUR. Autorskie prawa majątkowe do prezentowanych oraz przekazywanych materiałów są własnością Urzędu Komisji Nadzoru Finansowego (UKNF). Rozpowszechnianie, kopiowanie, utrwalanie, publiczne wykorzystywanie całości lub części dozwolone jest jedynie </a:t>
            </a:r>
            <a:br>
              <a:rPr lang="pl-PL" sz="900" kern="1200" dirty="0">
                <a:solidFill>
                  <a:schemeClr val="tx1">
                    <a:tint val="75000"/>
                  </a:schemeClr>
                </a:solidFill>
                <a:effectLst/>
                <a:latin typeface="+mn-lt"/>
                <a:ea typeface="+mn-ea"/>
                <a:cs typeface="+mn-cs"/>
              </a:rPr>
            </a:br>
            <a:r>
              <a:rPr lang="pl-PL" sz="900" kern="1200" dirty="0">
                <a:solidFill>
                  <a:schemeClr val="tx1">
                    <a:tint val="75000"/>
                  </a:schemeClr>
                </a:solidFill>
                <a:effectLst/>
                <a:latin typeface="+mn-lt"/>
                <a:ea typeface="+mn-ea"/>
                <a:cs typeface="+mn-cs"/>
              </a:rPr>
              <a:t>w celach niekomercyjnych, nieodpłatnie, za zgodą UKNF, pod warunkiem podania informacji o pochodzeniu materiałów. Stan prawny informacji zawartych w materiałach jest aktualny na dzień wygłoszenia prezentacji. Materiały przeznaczone są wyłącznie dla odbiorców określonych w programie seminarium, dostępnym na stronie www.knf.gov.pl. Prezentowane treści mają wyłącznie charakter ogólny i informacyjny, i nie stanowią ani porady prawnej, ani inwestycyjnej. UKNF nie ponosi odpowiedzialności za jakiekolwiek decyzje podjęte przez odbiorców prezentacji w sprawach ich dotyczących lub za decyzje inwestycyjne podejmowane na rynku finansowym, w oparciu o informacje przekazane w prezentacji, ponieważ decyzje te powinny być każdorazowo przeanalizowane w ramach konkretnego stanu faktycznego, który w zależności od okoliczności, podmiotu, który decyzje podejmuje, potrzeb, założonych celów oraz posiadanych środków będzie uzasadniał zastosowanie adekwatnych działań, w tym przyjęcie konkretnego ryzyka, w celu osiągnięcia oczekiwanych skutków, które decyzja ma wywołać. </a:t>
            </a:r>
            <a:br>
              <a:rPr lang="pl-PL" sz="900" kern="1200" dirty="0">
                <a:solidFill>
                  <a:schemeClr val="tx1">
                    <a:tint val="75000"/>
                  </a:schemeClr>
                </a:solidFill>
                <a:effectLst/>
                <a:latin typeface="+mn-lt"/>
                <a:ea typeface="+mn-ea"/>
                <a:cs typeface="+mn-cs"/>
              </a:rPr>
            </a:br>
            <a:r>
              <a:rPr lang="pl-PL" sz="900" kern="1200" dirty="0">
                <a:solidFill>
                  <a:schemeClr val="tx1">
                    <a:tint val="75000"/>
                  </a:schemeClr>
                </a:solidFill>
                <a:effectLst/>
                <a:latin typeface="+mn-lt"/>
                <a:ea typeface="+mn-ea"/>
                <a:cs typeface="+mn-cs"/>
              </a:rPr>
              <a:t>W indywidualnych przypadkach należy skontaktować się z Urzędem Komisji Nadzoru Finansowego.</a:t>
            </a:r>
          </a:p>
          <a:p>
            <a:pPr algn="l"/>
            <a:endParaRPr lang="pl-PL" sz="900" dirty="0">
              <a:solidFill>
                <a:schemeClr val="tx1"/>
              </a:solidFill>
            </a:endParaRPr>
          </a:p>
        </p:txBody>
      </p:sp>
    </p:spTree>
    <p:extLst>
      <p:ext uri="{BB962C8B-B14F-4D97-AF65-F5344CB8AC3E}">
        <p14:creationId xmlns:p14="http://schemas.microsoft.com/office/powerpoint/2010/main" val="7301250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1016002" y="2667373"/>
            <a:ext cx="8974667" cy="7544319"/>
          </a:xfrm>
        </p:spPr>
        <p:txBody>
          <a:bodyPr/>
          <a:lstStyle>
            <a:lvl1pPr>
              <a:defRPr sz="6200"/>
            </a:lvl1pPr>
            <a:lvl2pPr>
              <a:defRPr sz="5300"/>
            </a:lvl2pPr>
            <a:lvl3pPr>
              <a:defRPr sz="4400"/>
            </a:lvl3pPr>
            <a:lvl4pPr>
              <a:defRPr sz="4000"/>
            </a:lvl4pPr>
            <a:lvl5pPr>
              <a:defRPr sz="4000"/>
            </a:lvl5pPr>
            <a:lvl6pPr>
              <a:defRPr sz="4000"/>
            </a:lvl6pPr>
            <a:lvl7pPr>
              <a:defRPr sz="4000"/>
            </a:lvl7pPr>
            <a:lvl8pPr>
              <a:defRPr sz="4000"/>
            </a:lvl8pPr>
            <a:lvl9pPr>
              <a:defRPr sz="4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10329333" y="2667373"/>
            <a:ext cx="8974667" cy="7544319"/>
          </a:xfrm>
        </p:spPr>
        <p:txBody>
          <a:bodyPr/>
          <a:lstStyle>
            <a:lvl1pPr>
              <a:defRPr sz="6200"/>
            </a:lvl1pPr>
            <a:lvl2pPr>
              <a:defRPr sz="5300"/>
            </a:lvl2pPr>
            <a:lvl3pPr>
              <a:defRPr sz="4400"/>
            </a:lvl3pPr>
            <a:lvl4pPr>
              <a:defRPr sz="4000"/>
            </a:lvl4pPr>
            <a:lvl5pPr>
              <a:defRPr sz="4000"/>
            </a:lvl5pPr>
            <a:lvl6pPr>
              <a:defRPr sz="4000"/>
            </a:lvl6pPr>
            <a:lvl7pPr>
              <a:defRPr sz="4000"/>
            </a:lvl7pPr>
            <a:lvl8pPr>
              <a:defRPr sz="4000"/>
            </a:lvl8pPr>
            <a:lvl9pPr>
              <a:defRPr sz="4000"/>
            </a:lvl9p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7" name="Symbol zastępczy numeru slajdu 6"/>
          <p:cNvSpPr>
            <a:spLocks noGrp="1"/>
          </p:cNvSpPr>
          <p:nvPr>
            <p:ph type="sldNum" sz="quarter" idx="12"/>
          </p:nvPr>
        </p:nvSpPr>
        <p:spPr/>
        <p:txBody>
          <a:bodyPr/>
          <a:lstStyle/>
          <a:p>
            <a:fld id="{FC2B0272-14B7-4195-B9DB-FA07379EB134}" type="slidenum">
              <a:rPr lang="pl-PL" smtClean="0"/>
              <a:t>‹#›</a:t>
            </a:fld>
            <a:endParaRPr lang="pl-PL"/>
          </a:p>
        </p:txBody>
      </p:sp>
      <p:pic>
        <p:nvPicPr>
          <p:cNvPr id="8" name="Obraz 7"/>
          <p:cNvPicPr>
            <a:picLocks noChangeAspect="1"/>
          </p:cNvPicPr>
          <p:nvPr userDrawn="1"/>
        </p:nvPicPr>
        <p:blipFill>
          <a:blip r:embed="rId2"/>
          <a:stretch>
            <a:fillRect/>
          </a:stretch>
        </p:blipFill>
        <p:spPr>
          <a:xfrm>
            <a:off x="16496704" y="315194"/>
            <a:ext cx="3397653" cy="720080"/>
          </a:xfrm>
          <a:prstGeom prst="rect">
            <a:avLst/>
          </a:prstGeom>
        </p:spPr>
      </p:pic>
      <p:sp>
        <p:nvSpPr>
          <p:cNvPr id="10" name="Symbol zastępczy stopki 1"/>
          <p:cNvSpPr>
            <a:spLocks noGrp="1"/>
          </p:cNvSpPr>
          <p:nvPr userDrawn="1"/>
        </p:nvSpPr>
        <p:spPr>
          <a:xfrm>
            <a:off x="1016002" y="10468322"/>
            <a:ext cx="17857984" cy="735695"/>
          </a:xfrm>
          <a:prstGeom prst="rect">
            <a:avLst/>
          </a:prstGeom>
        </p:spPr>
        <p:txBody>
          <a:bodyPr vert="horz" lIns="203169" tIns="101586" rIns="203169" bIns="101586" rtlCol="0" anchor="ctr"/>
          <a:lstStyle>
            <a:defPPr>
              <a:defRPr lang="pl-PL"/>
            </a:defPPr>
            <a:lvl1pPr marL="0" algn="ctr" defTabSz="2031691" rtl="0" eaLnBrk="1" latinLnBrk="0" hangingPunct="1">
              <a:defRPr sz="2700" kern="1200">
                <a:solidFill>
                  <a:schemeClr val="tx1">
                    <a:tint val="75000"/>
                  </a:schemeClr>
                </a:solidFill>
                <a:latin typeface="+mn-lt"/>
                <a:ea typeface="+mn-ea"/>
                <a:cs typeface="+mn-cs"/>
              </a:defRPr>
            </a:lvl1pPr>
            <a:lvl2pPr marL="1015847" algn="l" defTabSz="2031691" rtl="0" eaLnBrk="1" latinLnBrk="0" hangingPunct="1">
              <a:defRPr sz="4000" kern="1200">
                <a:solidFill>
                  <a:schemeClr val="tx1"/>
                </a:solidFill>
                <a:latin typeface="+mn-lt"/>
                <a:ea typeface="+mn-ea"/>
                <a:cs typeface="+mn-cs"/>
              </a:defRPr>
            </a:lvl2pPr>
            <a:lvl3pPr marL="2031691" algn="l" defTabSz="2031691" rtl="0" eaLnBrk="1" latinLnBrk="0" hangingPunct="1">
              <a:defRPr sz="4000" kern="1200">
                <a:solidFill>
                  <a:schemeClr val="tx1"/>
                </a:solidFill>
                <a:latin typeface="+mn-lt"/>
                <a:ea typeface="+mn-ea"/>
                <a:cs typeface="+mn-cs"/>
              </a:defRPr>
            </a:lvl3pPr>
            <a:lvl4pPr marL="3047536" algn="l" defTabSz="2031691" rtl="0" eaLnBrk="1" latinLnBrk="0" hangingPunct="1">
              <a:defRPr sz="4000" kern="1200">
                <a:solidFill>
                  <a:schemeClr val="tx1"/>
                </a:solidFill>
                <a:latin typeface="+mn-lt"/>
                <a:ea typeface="+mn-ea"/>
                <a:cs typeface="+mn-cs"/>
              </a:defRPr>
            </a:lvl4pPr>
            <a:lvl5pPr marL="4063380" algn="l" defTabSz="2031691" rtl="0" eaLnBrk="1" latinLnBrk="0" hangingPunct="1">
              <a:defRPr sz="4000" kern="1200">
                <a:solidFill>
                  <a:schemeClr val="tx1"/>
                </a:solidFill>
                <a:latin typeface="+mn-lt"/>
                <a:ea typeface="+mn-ea"/>
                <a:cs typeface="+mn-cs"/>
              </a:defRPr>
            </a:lvl5pPr>
            <a:lvl6pPr marL="5079227" algn="l" defTabSz="2031691" rtl="0" eaLnBrk="1" latinLnBrk="0" hangingPunct="1">
              <a:defRPr sz="4000" kern="1200">
                <a:solidFill>
                  <a:schemeClr val="tx1"/>
                </a:solidFill>
                <a:latin typeface="+mn-lt"/>
                <a:ea typeface="+mn-ea"/>
                <a:cs typeface="+mn-cs"/>
              </a:defRPr>
            </a:lvl6pPr>
            <a:lvl7pPr marL="6095071" algn="l" defTabSz="2031691" rtl="0" eaLnBrk="1" latinLnBrk="0" hangingPunct="1">
              <a:defRPr sz="4000" kern="1200">
                <a:solidFill>
                  <a:schemeClr val="tx1"/>
                </a:solidFill>
                <a:latin typeface="+mn-lt"/>
                <a:ea typeface="+mn-ea"/>
                <a:cs typeface="+mn-cs"/>
              </a:defRPr>
            </a:lvl7pPr>
            <a:lvl8pPr marL="7110918" algn="l" defTabSz="2031691" rtl="0" eaLnBrk="1" latinLnBrk="0" hangingPunct="1">
              <a:defRPr sz="4000" kern="1200">
                <a:solidFill>
                  <a:schemeClr val="tx1"/>
                </a:solidFill>
                <a:latin typeface="+mn-lt"/>
                <a:ea typeface="+mn-ea"/>
                <a:cs typeface="+mn-cs"/>
              </a:defRPr>
            </a:lvl8pPr>
            <a:lvl9pPr marL="8126762" algn="l" defTabSz="2031691" rtl="0" eaLnBrk="1" latinLnBrk="0" hangingPunct="1">
              <a:defRPr sz="4000" kern="1200">
                <a:solidFill>
                  <a:schemeClr val="tx1"/>
                </a:solidFill>
                <a:latin typeface="+mn-lt"/>
                <a:ea typeface="+mn-ea"/>
                <a:cs typeface="+mn-cs"/>
              </a:defRPr>
            </a:lvl9pPr>
          </a:lstStyle>
          <a:p>
            <a:pPr algn="just"/>
            <a:r>
              <a:rPr lang="pl-PL" sz="900" kern="1200" dirty="0">
                <a:solidFill>
                  <a:schemeClr val="tx1">
                    <a:tint val="75000"/>
                  </a:schemeClr>
                </a:solidFill>
                <a:effectLst/>
                <a:latin typeface="+mn-lt"/>
                <a:ea typeface="+mn-ea"/>
                <a:cs typeface="+mn-cs"/>
              </a:rPr>
              <a:t>Materiały szkoleniowe przygotowane zostały w ramach projektu Centrum Edukacji dla Uczestników Rynku – CEDUR. Autorskie prawa majątkowe do prezentowanych oraz przekazywanych materiałów są własnością Urzędu Komisji Nadzoru Finansowego (UKNF). Rozpowszechnianie, kopiowanie, utrwalanie, publiczne wykorzystywanie całości lub części dozwolone jest jedynie </a:t>
            </a:r>
            <a:br>
              <a:rPr lang="pl-PL" sz="900" kern="1200" dirty="0">
                <a:solidFill>
                  <a:schemeClr val="tx1">
                    <a:tint val="75000"/>
                  </a:schemeClr>
                </a:solidFill>
                <a:effectLst/>
                <a:latin typeface="+mn-lt"/>
                <a:ea typeface="+mn-ea"/>
                <a:cs typeface="+mn-cs"/>
              </a:rPr>
            </a:br>
            <a:r>
              <a:rPr lang="pl-PL" sz="900" kern="1200" dirty="0">
                <a:solidFill>
                  <a:schemeClr val="tx1">
                    <a:tint val="75000"/>
                  </a:schemeClr>
                </a:solidFill>
                <a:effectLst/>
                <a:latin typeface="+mn-lt"/>
                <a:ea typeface="+mn-ea"/>
                <a:cs typeface="+mn-cs"/>
              </a:rPr>
              <a:t>w celach niekomercyjnych, nieodpłatnie, za zgodą UKNF, pod warunkiem podania informacji o pochodzeniu materiałów. Stan prawny informacji zawartych w materiałach jest aktualny na dzień wygłoszenia prezentacji. Materiały przeznaczone są wyłącznie dla odbiorców określonych w programie seminarium, dostępnym na stronie www.knf.gov.pl. Prezentowane treści mają wyłącznie charakter ogólny i informacyjny, i nie stanowią ani porady prawnej, ani inwestycyjnej. UKNF nie ponosi odpowiedzialności za jakiekolwiek decyzje podjęte przez odbiorców prezentacji w sprawach ich dotyczących lub za decyzje inwestycyjne podejmowane na rynku finansowym, w oparciu o informacje przekazane w prezentacji, ponieważ decyzje te powinny być każdorazowo przeanalizowane w ramach konkretnego stanu faktycznego, który w zależności od okoliczności, podmiotu, który decyzje podejmuje, potrzeb, założonych celów oraz posiadanych środków będzie uzasadniał zastosowanie adekwatnych działań, w tym przyjęcie konkretnego ryzyka, w celu osiągnięcia oczekiwanych skutków, które decyzja ma wywołać. </a:t>
            </a:r>
            <a:br>
              <a:rPr lang="pl-PL" sz="900" kern="1200" dirty="0">
                <a:solidFill>
                  <a:schemeClr val="tx1">
                    <a:tint val="75000"/>
                  </a:schemeClr>
                </a:solidFill>
                <a:effectLst/>
                <a:latin typeface="+mn-lt"/>
                <a:ea typeface="+mn-ea"/>
                <a:cs typeface="+mn-cs"/>
              </a:rPr>
            </a:br>
            <a:r>
              <a:rPr lang="pl-PL" sz="900" kern="1200" dirty="0">
                <a:solidFill>
                  <a:schemeClr val="tx1">
                    <a:tint val="75000"/>
                  </a:schemeClr>
                </a:solidFill>
                <a:effectLst/>
                <a:latin typeface="+mn-lt"/>
                <a:ea typeface="+mn-ea"/>
                <a:cs typeface="+mn-cs"/>
              </a:rPr>
              <a:t>W indywidualnych przypadkach należy skontaktować się z Urzędem Komisji Nadzoru Finansowego.</a:t>
            </a:r>
          </a:p>
          <a:p>
            <a:pPr algn="l"/>
            <a:endParaRPr lang="pl-PL" sz="900" dirty="0">
              <a:solidFill>
                <a:schemeClr val="tx1"/>
              </a:solidFill>
            </a:endParaRPr>
          </a:p>
        </p:txBody>
      </p:sp>
    </p:spTree>
    <p:extLst>
      <p:ext uri="{BB962C8B-B14F-4D97-AF65-F5344CB8AC3E}">
        <p14:creationId xmlns:p14="http://schemas.microsoft.com/office/powerpoint/2010/main" val="28587957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dirty="0"/>
              <a:t>Kliknij, aby edytować styl</a:t>
            </a:r>
          </a:p>
        </p:txBody>
      </p:sp>
      <p:sp>
        <p:nvSpPr>
          <p:cNvPr id="3" name="Symbol zastępczy tekstu 2"/>
          <p:cNvSpPr>
            <a:spLocks noGrp="1"/>
          </p:cNvSpPr>
          <p:nvPr>
            <p:ph type="body" idx="1"/>
          </p:nvPr>
        </p:nvSpPr>
        <p:spPr>
          <a:xfrm>
            <a:off x="1016000" y="2558878"/>
            <a:ext cx="8978196" cy="1066419"/>
          </a:xfrm>
        </p:spPr>
        <p:txBody>
          <a:bodyPr anchor="b"/>
          <a:lstStyle>
            <a:lvl1pPr marL="0" indent="0">
              <a:buNone/>
              <a:defRPr sz="5300" b="1"/>
            </a:lvl1pPr>
            <a:lvl2pPr marL="1015847" indent="0">
              <a:buNone/>
              <a:defRPr sz="4400" b="1"/>
            </a:lvl2pPr>
            <a:lvl3pPr marL="2031691" indent="0">
              <a:buNone/>
              <a:defRPr sz="4000" b="1"/>
            </a:lvl3pPr>
            <a:lvl4pPr marL="3047536" indent="0">
              <a:buNone/>
              <a:defRPr sz="3600" b="1"/>
            </a:lvl4pPr>
            <a:lvl5pPr marL="4063380" indent="0">
              <a:buNone/>
              <a:defRPr sz="3600" b="1"/>
            </a:lvl5pPr>
            <a:lvl6pPr marL="5079227" indent="0">
              <a:buNone/>
              <a:defRPr sz="3600" b="1"/>
            </a:lvl6pPr>
            <a:lvl7pPr marL="6095071" indent="0">
              <a:buNone/>
              <a:defRPr sz="3600" b="1"/>
            </a:lvl7pPr>
            <a:lvl8pPr marL="7110918" indent="0">
              <a:buNone/>
              <a:defRPr sz="3600" b="1"/>
            </a:lvl8pPr>
            <a:lvl9pPr marL="8126762" indent="0">
              <a:buNone/>
              <a:defRPr sz="3600" b="1"/>
            </a:lvl9pPr>
          </a:lstStyle>
          <a:p>
            <a:pPr lvl="0"/>
            <a:r>
              <a:rPr lang="pl-PL"/>
              <a:t>Kliknij, aby edytować style wzorca tekstu</a:t>
            </a:r>
          </a:p>
        </p:txBody>
      </p:sp>
      <p:sp>
        <p:nvSpPr>
          <p:cNvPr id="4" name="Symbol zastępczy zawartości 3"/>
          <p:cNvSpPr>
            <a:spLocks noGrp="1"/>
          </p:cNvSpPr>
          <p:nvPr>
            <p:ph sz="half" idx="2"/>
          </p:nvPr>
        </p:nvSpPr>
        <p:spPr>
          <a:xfrm>
            <a:off x="1016000" y="3625295"/>
            <a:ext cx="8978196" cy="6586395"/>
          </a:xfrm>
        </p:spPr>
        <p:txBody>
          <a:bodyPr/>
          <a:lstStyle>
            <a:lvl1pPr>
              <a:defRPr sz="5300"/>
            </a:lvl1pPr>
            <a:lvl2pPr>
              <a:defRPr sz="4400"/>
            </a:lvl2pPr>
            <a:lvl3pPr>
              <a:defRPr sz="4000"/>
            </a:lvl3pPr>
            <a:lvl4pPr>
              <a:defRPr sz="3600"/>
            </a:lvl4pPr>
            <a:lvl5pPr>
              <a:defRPr sz="3600"/>
            </a:lvl5pPr>
            <a:lvl6pPr>
              <a:defRPr sz="3600"/>
            </a:lvl6pPr>
            <a:lvl7pPr>
              <a:defRPr sz="3600"/>
            </a:lvl7pPr>
            <a:lvl8pPr>
              <a:defRPr sz="3600"/>
            </a:lvl8pPr>
            <a:lvl9pPr>
              <a:defRPr sz="3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10322283" y="2558878"/>
            <a:ext cx="8981722" cy="1066419"/>
          </a:xfrm>
        </p:spPr>
        <p:txBody>
          <a:bodyPr anchor="b"/>
          <a:lstStyle>
            <a:lvl1pPr marL="0" indent="0">
              <a:buNone/>
              <a:defRPr sz="5300" b="1"/>
            </a:lvl1pPr>
            <a:lvl2pPr marL="1015847" indent="0">
              <a:buNone/>
              <a:defRPr sz="4400" b="1"/>
            </a:lvl2pPr>
            <a:lvl3pPr marL="2031691" indent="0">
              <a:buNone/>
              <a:defRPr sz="4000" b="1"/>
            </a:lvl3pPr>
            <a:lvl4pPr marL="3047536" indent="0">
              <a:buNone/>
              <a:defRPr sz="3600" b="1"/>
            </a:lvl4pPr>
            <a:lvl5pPr marL="4063380" indent="0">
              <a:buNone/>
              <a:defRPr sz="3600" b="1"/>
            </a:lvl5pPr>
            <a:lvl6pPr marL="5079227" indent="0">
              <a:buNone/>
              <a:defRPr sz="3600" b="1"/>
            </a:lvl6pPr>
            <a:lvl7pPr marL="6095071" indent="0">
              <a:buNone/>
              <a:defRPr sz="3600" b="1"/>
            </a:lvl7pPr>
            <a:lvl8pPr marL="7110918" indent="0">
              <a:buNone/>
              <a:defRPr sz="3600" b="1"/>
            </a:lvl8pPr>
            <a:lvl9pPr marL="8126762" indent="0">
              <a:buNone/>
              <a:defRPr sz="3600" b="1"/>
            </a:lvl9pPr>
          </a:lstStyle>
          <a:p>
            <a:pPr lvl="0"/>
            <a:r>
              <a:rPr lang="pl-PL"/>
              <a:t>Kliknij, aby edytować style wzorca tekstu</a:t>
            </a:r>
          </a:p>
        </p:txBody>
      </p:sp>
      <p:sp>
        <p:nvSpPr>
          <p:cNvPr id="6" name="Symbol zastępczy zawartości 5"/>
          <p:cNvSpPr>
            <a:spLocks noGrp="1"/>
          </p:cNvSpPr>
          <p:nvPr>
            <p:ph sz="quarter" idx="4"/>
          </p:nvPr>
        </p:nvSpPr>
        <p:spPr>
          <a:xfrm>
            <a:off x="10322283" y="3625295"/>
            <a:ext cx="8981722" cy="6586395"/>
          </a:xfrm>
        </p:spPr>
        <p:txBody>
          <a:bodyPr/>
          <a:lstStyle>
            <a:lvl1pPr>
              <a:defRPr sz="5300"/>
            </a:lvl1pPr>
            <a:lvl2pPr>
              <a:defRPr sz="4400"/>
            </a:lvl2pPr>
            <a:lvl3pPr>
              <a:defRPr sz="4000"/>
            </a:lvl3pPr>
            <a:lvl4pPr>
              <a:defRPr sz="3600"/>
            </a:lvl4pPr>
            <a:lvl5pPr>
              <a:defRPr sz="3600"/>
            </a:lvl5pPr>
            <a:lvl6pPr>
              <a:defRPr sz="3600"/>
            </a:lvl6pPr>
            <a:lvl7pPr>
              <a:defRPr sz="3600"/>
            </a:lvl7pPr>
            <a:lvl8pPr>
              <a:defRPr sz="3600"/>
            </a:lvl8pPr>
            <a:lvl9pPr>
              <a:defRPr sz="3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9" name="Symbol zastępczy numeru slajdu 8"/>
          <p:cNvSpPr>
            <a:spLocks noGrp="1"/>
          </p:cNvSpPr>
          <p:nvPr>
            <p:ph type="sldNum" sz="quarter" idx="12"/>
          </p:nvPr>
        </p:nvSpPr>
        <p:spPr/>
        <p:txBody>
          <a:bodyPr/>
          <a:lstStyle/>
          <a:p>
            <a:fld id="{FC2B0272-14B7-4195-B9DB-FA07379EB134}" type="slidenum">
              <a:rPr lang="pl-PL" smtClean="0"/>
              <a:t>‹#›</a:t>
            </a:fld>
            <a:endParaRPr lang="pl-PL"/>
          </a:p>
        </p:txBody>
      </p:sp>
      <p:pic>
        <p:nvPicPr>
          <p:cNvPr id="10" name="Obraz 9"/>
          <p:cNvPicPr>
            <a:picLocks noChangeAspect="1"/>
          </p:cNvPicPr>
          <p:nvPr userDrawn="1"/>
        </p:nvPicPr>
        <p:blipFill>
          <a:blip r:embed="rId2"/>
          <a:stretch>
            <a:fillRect/>
          </a:stretch>
        </p:blipFill>
        <p:spPr>
          <a:xfrm>
            <a:off x="16496704" y="315194"/>
            <a:ext cx="3397653" cy="720080"/>
          </a:xfrm>
          <a:prstGeom prst="rect">
            <a:avLst/>
          </a:prstGeom>
        </p:spPr>
      </p:pic>
      <p:sp>
        <p:nvSpPr>
          <p:cNvPr id="12" name="Symbol zastępczy stopki 1"/>
          <p:cNvSpPr>
            <a:spLocks noGrp="1"/>
          </p:cNvSpPr>
          <p:nvPr userDrawn="1"/>
        </p:nvSpPr>
        <p:spPr>
          <a:xfrm>
            <a:off x="1016002" y="10468322"/>
            <a:ext cx="17857984" cy="735695"/>
          </a:xfrm>
          <a:prstGeom prst="rect">
            <a:avLst/>
          </a:prstGeom>
        </p:spPr>
        <p:txBody>
          <a:bodyPr vert="horz" lIns="203169" tIns="101586" rIns="203169" bIns="101586" rtlCol="0" anchor="ctr"/>
          <a:lstStyle>
            <a:defPPr>
              <a:defRPr lang="pl-PL"/>
            </a:defPPr>
            <a:lvl1pPr marL="0" algn="ctr" defTabSz="2031691" rtl="0" eaLnBrk="1" latinLnBrk="0" hangingPunct="1">
              <a:defRPr sz="2700" kern="1200">
                <a:solidFill>
                  <a:schemeClr val="tx1">
                    <a:tint val="75000"/>
                  </a:schemeClr>
                </a:solidFill>
                <a:latin typeface="+mn-lt"/>
                <a:ea typeface="+mn-ea"/>
                <a:cs typeface="+mn-cs"/>
              </a:defRPr>
            </a:lvl1pPr>
            <a:lvl2pPr marL="1015847" algn="l" defTabSz="2031691" rtl="0" eaLnBrk="1" latinLnBrk="0" hangingPunct="1">
              <a:defRPr sz="4000" kern="1200">
                <a:solidFill>
                  <a:schemeClr val="tx1"/>
                </a:solidFill>
                <a:latin typeface="+mn-lt"/>
                <a:ea typeface="+mn-ea"/>
                <a:cs typeface="+mn-cs"/>
              </a:defRPr>
            </a:lvl2pPr>
            <a:lvl3pPr marL="2031691" algn="l" defTabSz="2031691" rtl="0" eaLnBrk="1" latinLnBrk="0" hangingPunct="1">
              <a:defRPr sz="4000" kern="1200">
                <a:solidFill>
                  <a:schemeClr val="tx1"/>
                </a:solidFill>
                <a:latin typeface="+mn-lt"/>
                <a:ea typeface="+mn-ea"/>
                <a:cs typeface="+mn-cs"/>
              </a:defRPr>
            </a:lvl3pPr>
            <a:lvl4pPr marL="3047536" algn="l" defTabSz="2031691" rtl="0" eaLnBrk="1" latinLnBrk="0" hangingPunct="1">
              <a:defRPr sz="4000" kern="1200">
                <a:solidFill>
                  <a:schemeClr val="tx1"/>
                </a:solidFill>
                <a:latin typeface="+mn-lt"/>
                <a:ea typeface="+mn-ea"/>
                <a:cs typeface="+mn-cs"/>
              </a:defRPr>
            </a:lvl4pPr>
            <a:lvl5pPr marL="4063380" algn="l" defTabSz="2031691" rtl="0" eaLnBrk="1" latinLnBrk="0" hangingPunct="1">
              <a:defRPr sz="4000" kern="1200">
                <a:solidFill>
                  <a:schemeClr val="tx1"/>
                </a:solidFill>
                <a:latin typeface="+mn-lt"/>
                <a:ea typeface="+mn-ea"/>
                <a:cs typeface="+mn-cs"/>
              </a:defRPr>
            </a:lvl5pPr>
            <a:lvl6pPr marL="5079227" algn="l" defTabSz="2031691" rtl="0" eaLnBrk="1" latinLnBrk="0" hangingPunct="1">
              <a:defRPr sz="4000" kern="1200">
                <a:solidFill>
                  <a:schemeClr val="tx1"/>
                </a:solidFill>
                <a:latin typeface="+mn-lt"/>
                <a:ea typeface="+mn-ea"/>
                <a:cs typeface="+mn-cs"/>
              </a:defRPr>
            </a:lvl6pPr>
            <a:lvl7pPr marL="6095071" algn="l" defTabSz="2031691" rtl="0" eaLnBrk="1" latinLnBrk="0" hangingPunct="1">
              <a:defRPr sz="4000" kern="1200">
                <a:solidFill>
                  <a:schemeClr val="tx1"/>
                </a:solidFill>
                <a:latin typeface="+mn-lt"/>
                <a:ea typeface="+mn-ea"/>
                <a:cs typeface="+mn-cs"/>
              </a:defRPr>
            </a:lvl7pPr>
            <a:lvl8pPr marL="7110918" algn="l" defTabSz="2031691" rtl="0" eaLnBrk="1" latinLnBrk="0" hangingPunct="1">
              <a:defRPr sz="4000" kern="1200">
                <a:solidFill>
                  <a:schemeClr val="tx1"/>
                </a:solidFill>
                <a:latin typeface="+mn-lt"/>
                <a:ea typeface="+mn-ea"/>
                <a:cs typeface="+mn-cs"/>
              </a:defRPr>
            </a:lvl8pPr>
            <a:lvl9pPr marL="8126762" algn="l" defTabSz="2031691" rtl="0" eaLnBrk="1" latinLnBrk="0" hangingPunct="1">
              <a:defRPr sz="4000" kern="1200">
                <a:solidFill>
                  <a:schemeClr val="tx1"/>
                </a:solidFill>
                <a:latin typeface="+mn-lt"/>
                <a:ea typeface="+mn-ea"/>
                <a:cs typeface="+mn-cs"/>
              </a:defRPr>
            </a:lvl9pPr>
          </a:lstStyle>
          <a:p>
            <a:pPr algn="just"/>
            <a:r>
              <a:rPr lang="pl-PL" sz="900" kern="1200" dirty="0">
                <a:solidFill>
                  <a:schemeClr val="tx1">
                    <a:tint val="75000"/>
                  </a:schemeClr>
                </a:solidFill>
                <a:effectLst/>
                <a:latin typeface="+mn-lt"/>
                <a:ea typeface="+mn-ea"/>
                <a:cs typeface="+mn-cs"/>
              </a:rPr>
              <a:t>Materiały szkoleniowe przygotowane zostały w ramach projektu Centrum Edukacji dla Uczestników Rynku – CEDUR. Autorskie prawa majątkowe do prezentowanych oraz przekazywanych materiałów są własnością Urzędu Komisji Nadzoru Finansowego (UKNF). Rozpowszechnianie, kopiowanie, utrwalanie, publiczne wykorzystywanie całości lub części dozwolone jest jedynie </a:t>
            </a:r>
            <a:br>
              <a:rPr lang="pl-PL" sz="900" kern="1200" dirty="0">
                <a:solidFill>
                  <a:schemeClr val="tx1">
                    <a:tint val="75000"/>
                  </a:schemeClr>
                </a:solidFill>
                <a:effectLst/>
                <a:latin typeface="+mn-lt"/>
                <a:ea typeface="+mn-ea"/>
                <a:cs typeface="+mn-cs"/>
              </a:rPr>
            </a:br>
            <a:r>
              <a:rPr lang="pl-PL" sz="900" kern="1200" dirty="0">
                <a:solidFill>
                  <a:schemeClr val="tx1">
                    <a:tint val="75000"/>
                  </a:schemeClr>
                </a:solidFill>
                <a:effectLst/>
                <a:latin typeface="+mn-lt"/>
                <a:ea typeface="+mn-ea"/>
                <a:cs typeface="+mn-cs"/>
              </a:rPr>
              <a:t>w celach niekomercyjnych, nieodpłatnie, za zgodą UKNF, pod warunkiem podania informacji o pochodzeniu materiałów. Stan prawny informacji zawartych w materiałach jest aktualny na dzień wygłoszenia prezentacji. Materiały przeznaczone są wyłącznie dla odbiorców określonych w programie seminarium, dostępnym na stronie www.knf.gov.pl. Prezentowane treści mają wyłącznie charakter ogólny i informacyjny, i nie stanowią ani porady prawnej, ani inwestycyjnej. UKNF nie ponosi odpowiedzialności za jakiekolwiek decyzje podjęte przez odbiorców prezentacji w sprawach ich dotyczących lub za decyzje inwestycyjne podejmowane na rynku finansowym, w oparciu o informacje przekazane w prezentacji, ponieważ decyzje te powinny być każdorazowo przeanalizowane w ramach konkretnego stanu faktycznego, który w zależności od okoliczności, podmiotu, który decyzje podejmuje, potrzeb, założonych celów oraz posiadanych środków będzie uzasadniał zastosowanie adekwatnych działań, w tym przyjęcie konkretnego ryzyka, w celu osiągnięcia oczekiwanych skutków, które decyzja ma wywołać. </a:t>
            </a:r>
            <a:br>
              <a:rPr lang="pl-PL" sz="900" kern="1200" dirty="0">
                <a:solidFill>
                  <a:schemeClr val="tx1">
                    <a:tint val="75000"/>
                  </a:schemeClr>
                </a:solidFill>
                <a:effectLst/>
                <a:latin typeface="+mn-lt"/>
                <a:ea typeface="+mn-ea"/>
                <a:cs typeface="+mn-cs"/>
              </a:rPr>
            </a:br>
            <a:r>
              <a:rPr lang="pl-PL" sz="900" kern="1200" dirty="0">
                <a:solidFill>
                  <a:schemeClr val="tx1">
                    <a:tint val="75000"/>
                  </a:schemeClr>
                </a:solidFill>
                <a:effectLst/>
                <a:latin typeface="+mn-lt"/>
                <a:ea typeface="+mn-ea"/>
                <a:cs typeface="+mn-cs"/>
              </a:rPr>
              <a:t>W indywidualnych przypadkach należy skontaktować się z Urzędem Komisji Nadzoru Finansowego.</a:t>
            </a:r>
          </a:p>
          <a:p>
            <a:pPr algn="l"/>
            <a:endParaRPr lang="pl-PL" sz="900" dirty="0">
              <a:solidFill>
                <a:schemeClr val="tx1"/>
              </a:solidFill>
            </a:endParaRPr>
          </a:p>
        </p:txBody>
      </p:sp>
    </p:spTree>
    <p:extLst>
      <p:ext uri="{BB962C8B-B14F-4D97-AF65-F5344CB8AC3E}">
        <p14:creationId xmlns:p14="http://schemas.microsoft.com/office/powerpoint/2010/main" val="26672124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pic>
        <p:nvPicPr>
          <p:cNvPr id="6" name="Obraz 5"/>
          <p:cNvPicPr>
            <a:picLocks noChangeAspect="1"/>
          </p:cNvPicPr>
          <p:nvPr userDrawn="1"/>
        </p:nvPicPr>
        <p:blipFill>
          <a:blip r:embed="rId2"/>
          <a:stretch>
            <a:fillRect/>
          </a:stretch>
        </p:blipFill>
        <p:spPr>
          <a:xfrm>
            <a:off x="16496704" y="315194"/>
            <a:ext cx="3397653" cy="720080"/>
          </a:xfrm>
          <a:prstGeom prst="rect">
            <a:avLst/>
          </a:prstGeom>
        </p:spPr>
      </p:pic>
      <p:sp>
        <p:nvSpPr>
          <p:cNvPr id="9" name="Symbol zastępczy numeru slajdu 8"/>
          <p:cNvSpPr>
            <a:spLocks noGrp="1"/>
          </p:cNvSpPr>
          <p:nvPr>
            <p:ph type="sldNum" sz="quarter" idx="12"/>
          </p:nvPr>
        </p:nvSpPr>
        <p:spPr/>
        <p:txBody>
          <a:bodyPr/>
          <a:lstStyle/>
          <a:p>
            <a:fld id="{FC2B0272-14B7-4195-B9DB-FA07379EB134}" type="slidenum">
              <a:rPr lang="pl-PL" smtClean="0"/>
              <a:t>‹#›</a:t>
            </a:fld>
            <a:endParaRPr lang="pl-PL" dirty="0"/>
          </a:p>
        </p:txBody>
      </p:sp>
      <p:sp>
        <p:nvSpPr>
          <p:cNvPr id="8" name="Symbol zastępczy stopki 1"/>
          <p:cNvSpPr>
            <a:spLocks noGrp="1"/>
          </p:cNvSpPr>
          <p:nvPr userDrawn="1"/>
        </p:nvSpPr>
        <p:spPr>
          <a:xfrm>
            <a:off x="1016002" y="10468322"/>
            <a:ext cx="17857984" cy="735695"/>
          </a:xfrm>
          <a:prstGeom prst="rect">
            <a:avLst/>
          </a:prstGeom>
        </p:spPr>
        <p:txBody>
          <a:bodyPr vert="horz" lIns="203169" tIns="101586" rIns="203169" bIns="101586" rtlCol="0" anchor="ctr"/>
          <a:lstStyle>
            <a:defPPr>
              <a:defRPr lang="pl-PL"/>
            </a:defPPr>
            <a:lvl1pPr marL="0" algn="ctr" defTabSz="2031691" rtl="0" eaLnBrk="1" latinLnBrk="0" hangingPunct="1">
              <a:defRPr sz="2700" kern="1200">
                <a:solidFill>
                  <a:schemeClr val="tx1">
                    <a:tint val="75000"/>
                  </a:schemeClr>
                </a:solidFill>
                <a:latin typeface="+mn-lt"/>
                <a:ea typeface="+mn-ea"/>
                <a:cs typeface="+mn-cs"/>
              </a:defRPr>
            </a:lvl1pPr>
            <a:lvl2pPr marL="1015847" algn="l" defTabSz="2031691" rtl="0" eaLnBrk="1" latinLnBrk="0" hangingPunct="1">
              <a:defRPr sz="4000" kern="1200">
                <a:solidFill>
                  <a:schemeClr val="tx1"/>
                </a:solidFill>
                <a:latin typeface="+mn-lt"/>
                <a:ea typeface="+mn-ea"/>
                <a:cs typeface="+mn-cs"/>
              </a:defRPr>
            </a:lvl2pPr>
            <a:lvl3pPr marL="2031691" algn="l" defTabSz="2031691" rtl="0" eaLnBrk="1" latinLnBrk="0" hangingPunct="1">
              <a:defRPr sz="4000" kern="1200">
                <a:solidFill>
                  <a:schemeClr val="tx1"/>
                </a:solidFill>
                <a:latin typeface="+mn-lt"/>
                <a:ea typeface="+mn-ea"/>
                <a:cs typeface="+mn-cs"/>
              </a:defRPr>
            </a:lvl3pPr>
            <a:lvl4pPr marL="3047536" algn="l" defTabSz="2031691" rtl="0" eaLnBrk="1" latinLnBrk="0" hangingPunct="1">
              <a:defRPr sz="4000" kern="1200">
                <a:solidFill>
                  <a:schemeClr val="tx1"/>
                </a:solidFill>
                <a:latin typeface="+mn-lt"/>
                <a:ea typeface="+mn-ea"/>
                <a:cs typeface="+mn-cs"/>
              </a:defRPr>
            </a:lvl4pPr>
            <a:lvl5pPr marL="4063380" algn="l" defTabSz="2031691" rtl="0" eaLnBrk="1" latinLnBrk="0" hangingPunct="1">
              <a:defRPr sz="4000" kern="1200">
                <a:solidFill>
                  <a:schemeClr val="tx1"/>
                </a:solidFill>
                <a:latin typeface="+mn-lt"/>
                <a:ea typeface="+mn-ea"/>
                <a:cs typeface="+mn-cs"/>
              </a:defRPr>
            </a:lvl5pPr>
            <a:lvl6pPr marL="5079227" algn="l" defTabSz="2031691" rtl="0" eaLnBrk="1" latinLnBrk="0" hangingPunct="1">
              <a:defRPr sz="4000" kern="1200">
                <a:solidFill>
                  <a:schemeClr val="tx1"/>
                </a:solidFill>
                <a:latin typeface="+mn-lt"/>
                <a:ea typeface="+mn-ea"/>
                <a:cs typeface="+mn-cs"/>
              </a:defRPr>
            </a:lvl6pPr>
            <a:lvl7pPr marL="6095071" algn="l" defTabSz="2031691" rtl="0" eaLnBrk="1" latinLnBrk="0" hangingPunct="1">
              <a:defRPr sz="4000" kern="1200">
                <a:solidFill>
                  <a:schemeClr val="tx1"/>
                </a:solidFill>
                <a:latin typeface="+mn-lt"/>
                <a:ea typeface="+mn-ea"/>
                <a:cs typeface="+mn-cs"/>
              </a:defRPr>
            </a:lvl7pPr>
            <a:lvl8pPr marL="7110918" algn="l" defTabSz="2031691" rtl="0" eaLnBrk="1" latinLnBrk="0" hangingPunct="1">
              <a:defRPr sz="4000" kern="1200">
                <a:solidFill>
                  <a:schemeClr val="tx1"/>
                </a:solidFill>
                <a:latin typeface="+mn-lt"/>
                <a:ea typeface="+mn-ea"/>
                <a:cs typeface="+mn-cs"/>
              </a:defRPr>
            </a:lvl8pPr>
            <a:lvl9pPr marL="8126762" algn="l" defTabSz="2031691" rtl="0" eaLnBrk="1" latinLnBrk="0" hangingPunct="1">
              <a:defRPr sz="4000" kern="1200">
                <a:solidFill>
                  <a:schemeClr val="tx1"/>
                </a:solidFill>
                <a:latin typeface="+mn-lt"/>
                <a:ea typeface="+mn-ea"/>
                <a:cs typeface="+mn-cs"/>
              </a:defRPr>
            </a:lvl9pPr>
          </a:lstStyle>
          <a:p>
            <a:pPr algn="just"/>
            <a:r>
              <a:rPr lang="pl-PL" sz="900" kern="1200" dirty="0">
                <a:solidFill>
                  <a:schemeClr val="tx1">
                    <a:tint val="75000"/>
                  </a:schemeClr>
                </a:solidFill>
                <a:effectLst/>
                <a:latin typeface="+mn-lt"/>
                <a:ea typeface="+mn-ea"/>
                <a:cs typeface="+mn-cs"/>
              </a:rPr>
              <a:t>Materiały szkoleniowe przygotowane zostały w ramach projektu Centrum Edukacji dla Uczestników Rynku – CEDUR. Autorskie prawa majątkowe do prezentowanych oraz przekazywanych materiałów są własnością Urzędu Komisji Nadzoru Finansowego (UKNF). Rozpowszechnianie, kopiowanie, utrwalanie, publiczne wykorzystywanie całości lub części dozwolone jest jedynie </a:t>
            </a:r>
            <a:br>
              <a:rPr lang="pl-PL" sz="900" kern="1200" dirty="0">
                <a:solidFill>
                  <a:schemeClr val="tx1">
                    <a:tint val="75000"/>
                  </a:schemeClr>
                </a:solidFill>
                <a:effectLst/>
                <a:latin typeface="+mn-lt"/>
                <a:ea typeface="+mn-ea"/>
                <a:cs typeface="+mn-cs"/>
              </a:rPr>
            </a:br>
            <a:r>
              <a:rPr lang="pl-PL" sz="900" kern="1200" dirty="0">
                <a:solidFill>
                  <a:schemeClr val="tx1">
                    <a:tint val="75000"/>
                  </a:schemeClr>
                </a:solidFill>
                <a:effectLst/>
                <a:latin typeface="+mn-lt"/>
                <a:ea typeface="+mn-ea"/>
                <a:cs typeface="+mn-cs"/>
              </a:rPr>
              <a:t>w celach niekomercyjnych, nieodpłatnie, za zgodą UKNF, pod warunkiem podania informacji o pochodzeniu materiałów. Stan prawny informacji zawartych w materiałach jest aktualny na dzień wygłoszenia prezentacji. Materiały przeznaczone są wyłącznie dla odbiorców określonych w programie seminarium, dostępnym na stronie www.knf.gov.pl. Prezentowane treści mają wyłącznie charakter ogólny i informacyjny, i nie stanowią ani porady prawnej, ani inwestycyjnej. UKNF nie ponosi odpowiedzialności za jakiekolwiek decyzje podjęte przez odbiorców prezentacji w sprawach ich dotyczących lub za decyzje inwestycyjne podejmowane na rynku finansowym, w oparciu o informacje przekazane w prezentacji, ponieważ decyzje te powinny być każdorazowo przeanalizowane w ramach konkretnego stanu faktycznego, który w zależności od okoliczności, podmiotu, który decyzje podejmuje, potrzeb, założonych celów oraz posiadanych środków będzie uzasadniał zastosowanie adekwatnych działań, w tym przyjęcie konkretnego ryzyka, w celu osiągnięcia oczekiwanych skutków, które decyzja ma wywołać. </a:t>
            </a:r>
            <a:br>
              <a:rPr lang="pl-PL" sz="900" kern="1200" dirty="0">
                <a:solidFill>
                  <a:schemeClr val="tx1">
                    <a:tint val="75000"/>
                  </a:schemeClr>
                </a:solidFill>
                <a:effectLst/>
                <a:latin typeface="+mn-lt"/>
                <a:ea typeface="+mn-ea"/>
                <a:cs typeface="+mn-cs"/>
              </a:rPr>
            </a:br>
            <a:r>
              <a:rPr lang="pl-PL" sz="900" kern="1200" dirty="0">
                <a:solidFill>
                  <a:schemeClr val="tx1">
                    <a:tint val="75000"/>
                  </a:schemeClr>
                </a:solidFill>
                <a:effectLst/>
                <a:latin typeface="+mn-lt"/>
                <a:ea typeface="+mn-ea"/>
                <a:cs typeface="+mn-cs"/>
              </a:rPr>
              <a:t>W indywidualnych przypadkach należy skontaktować się z Urzędem Komisji Nadzoru Finansowego.</a:t>
            </a:r>
          </a:p>
          <a:p>
            <a:pPr algn="l"/>
            <a:endParaRPr lang="pl-PL" sz="900" dirty="0">
              <a:solidFill>
                <a:schemeClr val="tx1"/>
              </a:solidFill>
            </a:endParaRPr>
          </a:p>
        </p:txBody>
      </p:sp>
    </p:spTree>
    <p:extLst>
      <p:ext uri="{BB962C8B-B14F-4D97-AF65-F5344CB8AC3E}">
        <p14:creationId xmlns:p14="http://schemas.microsoft.com/office/powerpoint/2010/main" val="3602408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5" name="Symbol zastępczy numeru slajdu 4"/>
          <p:cNvSpPr>
            <a:spLocks noGrp="1"/>
          </p:cNvSpPr>
          <p:nvPr>
            <p:ph type="sldNum" sz="quarter" idx="12"/>
          </p:nvPr>
        </p:nvSpPr>
        <p:spPr/>
        <p:txBody>
          <a:bodyPr/>
          <a:lstStyle/>
          <a:p>
            <a:fld id="{FC2B0272-14B7-4195-B9DB-FA07379EB134}" type="slidenum">
              <a:rPr lang="pl-PL" smtClean="0"/>
              <a:t>‹#›</a:t>
            </a:fld>
            <a:endParaRPr lang="pl-PL"/>
          </a:p>
        </p:txBody>
      </p:sp>
      <p:pic>
        <p:nvPicPr>
          <p:cNvPr id="6" name="Obraz 5"/>
          <p:cNvPicPr>
            <a:picLocks noChangeAspect="1"/>
          </p:cNvPicPr>
          <p:nvPr userDrawn="1"/>
        </p:nvPicPr>
        <p:blipFill>
          <a:blip r:embed="rId2"/>
          <a:stretch>
            <a:fillRect/>
          </a:stretch>
        </p:blipFill>
        <p:spPr>
          <a:xfrm>
            <a:off x="16496704" y="315194"/>
            <a:ext cx="3397653" cy="720080"/>
          </a:xfrm>
          <a:prstGeom prst="rect">
            <a:avLst/>
          </a:prstGeom>
        </p:spPr>
      </p:pic>
      <p:sp>
        <p:nvSpPr>
          <p:cNvPr id="7" name="Symbol zastępczy stopki 1"/>
          <p:cNvSpPr>
            <a:spLocks noGrp="1"/>
          </p:cNvSpPr>
          <p:nvPr userDrawn="1"/>
        </p:nvSpPr>
        <p:spPr>
          <a:xfrm>
            <a:off x="1016002" y="10468322"/>
            <a:ext cx="17857984" cy="735695"/>
          </a:xfrm>
          <a:prstGeom prst="rect">
            <a:avLst/>
          </a:prstGeom>
        </p:spPr>
        <p:txBody>
          <a:bodyPr vert="horz" lIns="203169" tIns="101586" rIns="203169" bIns="101586" rtlCol="0" anchor="ctr"/>
          <a:lstStyle>
            <a:defPPr>
              <a:defRPr lang="pl-PL"/>
            </a:defPPr>
            <a:lvl1pPr marL="0" algn="ctr" defTabSz="2031691" rtl="0" eaLnBrk="1" latinLnBrk="0" hangingPunct="1">
              <a:defRPr sz="2700" kern="1200">
                <a:solidFill>
                  <a:schemeClr val="tx1">
                    <a:tint val="75000"/>
                  </a:schemeClr>
                </a:solidFill>
                <a:latin typeface="+mn-lt"/>
                <a:ea typeface="+mn-ea"/>
                <a:cs typeface="+mn-cs"/>
              </a:defRPr>
            </a:lvl1pPr>
            <a:lvl2pPr marL="1015847" algn="l" defTabSz="2031691" rtl="0" eaLnBrk="1" latinLnBrk="0" hangingPunct="1">
              <a:defRPr sz="4000" kern="1200">
                <a:solidFill>
                  <a:schemeClr val="tx1"/>
                </a:solidFill>
                <a:latin typeface="+mn-lt"/>
                <a:ea typeface="+mn-ea"/>
                <a:cs typeface="+mn-cs"/>
              </a:defRPr>
            </a:lvl2pPr>
            <a:lvl3pPr marL="2031691" algn="l" defTabSz="2031691" rtl="0" eaLnBrk="1" latinLnBrk="0" hangingPunct="1">
              <a:defRPr sz="4000" kern="1200">
                <a:solidFill>
                  <a:schemeClr val="tx1"/>
                </a:solidFill>
                <a:latin typeface="+mn-lt"/>
                <a:ea typeface="+mn-ea"/>
                <a:cs typeface="+mn-cs"/>
              </a:defRPr>
            </a:lvl3pPr>
            <a:lvl4pPr marL="3047536" algn="l" defTabSz="2031691" rtl="0" eaLnBrk="1" latinLnBrk="0" hangingPunct="1">
              <a:defRPr sz="4000" kern="1200">
                <a:solidFill>
                  <a:schemeClr val="tx1"/>
                </a:solidFill>
                <a:latin typeface="+mn-lt"/>
                <a:ea typeface="+mn-ea"/>
                <a:cs typeface="+mn-cs"/>
              </a:defRPr>
            </a:lvl4pPr>
            <a:lvl5pPr marL="4063380" algn="l" defTabSz="2031691" rtl="0" eaLnBrk="1" latinLnBrk="0" hangingPunct="1">
              <a:defRPr sz="4000" kern="1200">
                <a:solidFill>
                  <a:schemeClr val="tx1"/>
                </a:solidFill>
                <a:latin typeface="+mn-lt"/>
                <a:ea typeface="+mn-ea"/>
                <a:cs typeface="+mn-cs"/>
              </a:defRPr>
            </a:lvl5pPr>
            <a:lvl6pPr marL="5079227" algn="l" defTabSz="2031691" rtl="0" eaLnBrk="1" latinLnBrk="0" hangingPunct="1">
              <a:defRPr sz="4000" kern="1200">
                <a:solidFill>
                  <a:schemeClr val="tx1"/>
                </a:solidFill>
                <a:latin typeface="+mn-lt"/>
                <a:ea typeface="+mn-ea"/>
                <a:cs typeface="+mn-cs"/>
              </a:defRPr>
            </a:lvl6pPr>
            <a:lvl7pPr marL="6095071" algn="l" defTabSz="2031691" rtl="0" eaLnBrk="1" latinLnBrk="0" hangingPunct="1">
              <a:defRPr sz="4000" kern="1200">
                <a:solidFill>
                  <a:schemeClr val="tx1"/>
                </a:solidFill>
                <a:latin typeface="+mn-lt"/>
                <a:ea typeface="+mn-ea"/>
                <a:cs typeface="+mn-cs"/>
              </a:defRPr>
            </a:lvl7pPr>
            <a:lvl8pPr marL="7110918" algn="l" defTabSz="2031691" rtl="0" eaLnBrk="1" latinLnBrk="0" hangingPunct="1">
              <a:defRPr sz="4000" kern="1200">
                <a:solidFill>
                  <a:schemeClr val="tx1"/>
                </a:solidFill>
                <a:latin typeface="+mn-lt"/>
                <a:ea typeface="+mn-ea"/>
                <a:cs typeface="+mn-cs"/>
              </a:defRPr>
            </a:lvl8pPr>
            <a:lvl9pPr marL="8126762" algn="l" defTabSz="2031691" rtl="0" eaLnBrk="1" latinLnBrk="0" hangingPunct="1">
              <a:defRPr sz="4000" kern="1200">
                <a:solidFill>
                  <a:schemeClr val="tx1"/>
                </a:solidFill>
                <a:latin typeface="+mn-lt"/>
                <a:ea typeface="+mn-ea"/>
                <a:cs typeface="+mn-cs"/>
              </a:defRPr>
            </a:lvl9pPr>
          </a:lstStyle>
          <a:p>
            <a:pPr algn="just"/>
            <a:r>
              <a:rPr lang="pl-PL" sz="800" kern="1200" dirty="0">
                <a:solidFill>
                  <a:schemeClr val="tx1">
                    <a:tint val="75000"/>
                  </a:schemeClr>
                </a:solidFill>
                <a:effectLst/>
                <a:latin typeface="Arial" panose="020B0604020202020204" pitchFamily="34" charset="0"/>
                <a:ea typeface="+mn-ea"/>
                <a:cs typeface="Arial" panose="020B0604020202020204" pitchFamily="34" charset="0"/>
              </a:rPr>
              <a:t>Materiały szkoleniowe przygotowane zostały w ramach projektu Centrum Edukacji dla Uczestników Rynku – CEDUR. Autorskie prawa majątkowe do prezentowanych oraz przekazywanych materiałów są własnością Urzędu Komisji Nadzoru Finansowego (UKNF). Rozpowszechnianie, kopiowanie, utrwalanie, publiczne wykorzystywanie całości lub części dozwolone jest jedynie w celach niekomercyjnych, nieodpłatnie, za zgodą UKNF, pod warunkiem podania informacji o pochodzeniu materiałów. Stan prawny informacji zawartych w materiałach jest aktualny na dzień wygłoszenia prezentacji. Materiały przeznaczone są wyłącznie dla odbiorców określonych w programie seminarium, dostępnym na stronie www.knf.gov.pl. Prezentowane treści mają wyłącznie charakter ogólny i informacyjny, i nie stanowią ani porady prawnej, ani inwestycyjnej. UKNF nie ponosi odpowiedzialności za jakiekolwiek decyzje podjęte przez odbiorców prezentacji w sprawach ich dotyczących lub za decyzje inwestycyjne podejmowane na rynku finansowym, w oparciu o informacje przekazane w prezentacji, ponieważ decyzje te powinny być każdorazowo przeanalizowane w ramach konkretnego stanu faktycznego, który w zależności od okoliczności, podmiotu, który decyzje podejmuje, potrzeb, założonych celów oraz posiadanych środków będzie uzasadniał zastosowanie adekwatnych działań, w tym przyjęcie konkretnego ryzyka, w celu osiągnięcia oczekiwanych skutków, które decyzja ma wywołać. </a:t>
            </a:r>
            <a:br>
              <a:rPr lang="pl-PL" sz="800" kern="1200" dirty="0">
                <a:solidFill>
                  <a:schemeClr val="tx1">
                    <a:tint val="75000"/>
                  </a:schemeClr>
                </a:solidFill>
                <a:effectLst/>
                <a:latin typeface="Arial" panose="020B0604020202020204" pitchFamily="34" charset="0"/>
                <a:ea typeface="+mn-ea"/>
                <a:cs typeface="Arial" panose="020B0604020202020204" pitchFamily="34" charset="0"/>
              </a:rPr>
            </a:br>
            <a:r>
              <a:rPr lang="pl-PL" sz="800" kern="1200" dirty="0">
                <a:solidFill>
                  <a:schemeClr val="tx1">
                    <a:tint val="75000"/>
                  </a:schemeClr>
                </a:solidFill>
                <a:effectLst/>
                <a:latin typeface="Arial" panose="020B0604020202020204" pitchFamily="34" charset="0"/>
                <a:ea typeface="+mn-ea"/>
                <a:cs typeface="Arial" panose="020B0604020202020204" pitchFamily="34" charset="0"/>
              </a:rPr>
              <a:t>W indywidualnych przypadkach należy skontaktować się z Urzędem Komisji Nadzoru Finansowego.</a:t>
            </a:r>
          </a:p>
          <a:p>
            <a:pPr algn="l"/>
            <a:endParaRPr lang="pl-PL" sz="900" dirty="0">
              <a:solidFill>
                <a:schemeClr val="tx1"/>
              </a:solidFill>
            </a:endParaRPr>
          </a:p>
        </p:txBody>
      </p:sp>
    </p:spTree>
    <p:extLst>
      <p:ext uri="{BB962C8B-B14F-4D97-AF65-F5344CB8AC3E}">
        <p14:creationId xmlns:p14="http://schemas.microsoft.com/office/powerpoint/2010/main" val="39200321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016003" y="455146"/>
            <a:ext cx="6685140" cy="1937020"/>
          </a:xfrm>
        </p:spPr>
        <p:txBody>
          <a:bodyPr anchor="b"/>
          <a:lstStyle>
            <a:lvl1pPr algn="l">
              <a:defRPr sz="4400" b="1"/>
            </a:lvl1pPr>
          </a:lstStyle>
          <a:p>
            <a:r>
              <a:rPr lang="pl-PL"/>
              <a:t>Kliknij, aby edytować styl</a:t>
            </a:r>
          </a:p>
        </p:txBody>
      </p:sp>
      <p:sp>
        <p:nvSpPr>
          <p:cNvPr id="3" name="Symbol zastępczy zawartości 2"/>
          <p:cNvSpPr>
            <a:spLocks noGrp="1"/>
          </p:cNvSpPr>
          <p:nvPr>
            <p:ph idx="1"/>
          </p:nvPr>
        </p:nvSpPr>
        <p:spPr>
          <a:xfrm>
            <a:off x="7944556" y="455151"/>
            <a:ext cx="11359444" cy="9756544"/>
          </a:xfrm>
        </p:spPr>
        <p:txBody>
          <a:bodyPr/>
          <a:lstStyle>
            <a:lvl1pPr>
              <a:defRPr sz="7100"/>
            </a:lvl1pPr>
            <a:lvl2pPr>
              <a:defRPr sz="6200"/>
            </a:lvl2pPr>
            <a:lvl3pPr>
              <a:defRPr sz="5300"/>
            </a:lvl3pPr>
            <a:lvl4pPr>
              <a:defRPr sz="4400"/>
            </a:lvl4pPr>
            <a:lvl5pPr>
              <a:defRPr sz="4400"/>
            </a:lvl5pPr>
            <a:lvl6pPr>
              <a:defRPr sz="4400"/>
            </a:lvl6pPr>
            <a:lvl7pPr>
              <a:defRPr sz="4400"/>
            </a:lvl7pPr>
            <a:lvl8pPr>
              <a:defRPr sz="4400"/>
            </a:lvl8pPr>
            <a:lvl9pPr>
              <a:defRPr sz="4400"/>
            </a:lvl9p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4" name="Symbol zastępczy tekstu 3"/>
          <p:cNvSpPr>
            <a:spLocks noGrp="1"/>
          </p:cNvSpPr>
          <p:nvPr>
            <p:ph type="body" sz="half" idx="2"/>
          </p:nvPr>
        </p:nvSpPr>
        <p:spPr>
          <a:xfrm>
            <a:off x="1016003" y="2392171"/>
            <a:ext cx="6685140" cy="7819524"/>
          </a:xfrm>
        </p:spPr>
        <p:txBody>
          <a:bodyPr/>
          <a:lstStyle>
            <a:lvl1pPr marL="0" indent="0">
              <a:buNone/>
              <a:defRPr sz="3100"/>
            </a:lvl1pPr>
            <a:lvl2pPr marL="1015847" indent="0">
              <a:buNone/>
              <a:defRPr sz="2700"/>
            </a:lvl2pPr>
            <a:lvl3pPr marL="2031691" indent="0">
              <a:buNone/>
              <a:defRPr sz="2200"/>
            </a:lvl3pPr>
            <a:lvl4pPr marL="3047536" indent="0">
              <a:buNone/>
              <a:defRPr sz="2000"/>
            </a:lvl4pPr>
            <a:lvl5pPr marL="4063380" indent="0">
              <a:buNone/>
              <a:defRPr sz="2000"/>
            </a:lvl5pPr>
            <a:lvl6pPr marL="5079227" indent="0">
              <a:buNone/>
              <a:defRPr sz="2000"/>
            </a:lvl6pPr>
            <a:lvl7pPr marL="6095071" indent="0">
              <a:buNone/>
              <a:defRPr sz="2000"/>
            </a:lvl7pPr>
            <a:lvl8pPr marL="7110918" indent="0">
              <a:buNone/>
              <a:defRPr sz="2000"/>
            </a:lvl8pPr>
            <a:lvl9pPr marL="8126762" indent="0">
              <a:buNone/>
              <a:defRPr sz="2000"/>
            </a:lvl9pPr>
          </a:lstStyle>
          <a:p>
            <a:pPr lvl="0"/>
            <a:r>
              <a:rPr lang="pl-PL"/>
              <a:t>Kliknij, aby edytować style wzorca tekstu</a:t>
            </a:r>
          </a:p>
        </p:txBody>
      </p:sp>
      <p:sp>
        <p:nvSpPr>
          <p:cNvPr id="7" name="Symbol zastępczy numeru slajdu 6"/>
          <p:cNvSpPr>
            <a:spLocks noGrp="1"/>
          </p:cNvSpPr>
          <p:nvPr>
            <p:ph type="sldNum" sz="quarter" idx="12"/>
          </p:nvPr>
        </p:nvSpPr>
        <p:spPr/>
        <p:txBody>
          <a:bodyPr/>
          <a:lstStyle/>
          <a:p>
            <a:fld id="{FC2B0272-14B7-4195-B9DB-FA07379EB134}" type="slidenum">
              <a:rPr lang="pl-PL" smtClean="0"/>
              <a:t>‹#›</a:t>
            </a:fld>
            <a:endParaRPr lang="pl-PL"/>
          </a:p>
        </p:txBody>
      </p:sp>
      <p:pic>
        <p:nvPicPr>
          <p:cNvPr id="8" name="Obraz 7"/>
          <p:cNvPicPr>
            <a:picLocks noChangeAspect="1"/>
          </p:cNvPicPr>
          <p:nvPr userDrawn="1"/>
        </p:nvPicPr>
        <p:blipFill>
          <a:blip r:embed="rId2"/>
          <a:stretch>
            <a:fillRect/>
          </a:stretch>
        </p:blipFill>
        <p:spPr>
          <a:xfrm>
            <a:off x="16496704" y="315194"/>
            <a:ext cx="3397653" cy="720080"/>
          </a:xfrm>
          <a:prstGeom prst="rect">
            <a:avLst/>
          </a:prstGeom>
        </p:spPr>
      </p:pic>
      <p:sp>
        <p:nvSpPr>
          <p:cNvPr id="9" name="Symbol zastępczy stopki 1"/>
          <p:cNvSpPr>
            <a:spLocks noGrp="1"/>
          </p:cNvSpPr>
          <p:nvPr userDrawn="1"/>
        </p:nvSpPr>
        <p:spPr>
          <a:xfrm>
            <a:off x="1016002" y="10468322"/>
            <a:ext cx="17857984" cy="735695"/>
          </a:xfrm>
          <a:prstGeom prst="rect">
            <a:avLst/>
          </a:prstGeom>
        </p:spPr>
        <p:txBody>
          <a:bodyPr vert="horz" lIns="203169" tIns="101586" rIns="203169" bIns="101586" rtlCol="0" anchor="ctr"/>
          <a:lstStyle>
            <a:defPPr>
              <a:defRPr lang="pl-PL"/>
            </a:defPPr>
            <a:lvl1pPr marL="0" algn="ctr" defTabSz="2031691" rtl="0" eaLnBrk="1" latinLnBrk="0" hangingPunct="1">
              <a:defRPr sz="2700" kern="1200">
                <a:solidFill>
                  <a:schemeClr val="tx1">
                    <a:tint val="75000"/>
                  </a:schemeClr>
                </a:solidFill>
                <a:latin typeface="+mn-lt"/>
                <a:ea typeface="+mn-ea"/>
                <a:cs typeface="+mn-cs"/>
              </a:defRPr>
            </a:lvl1pPr>
            <a:lvl2pPr marL="1015847" algn="l" defTabSz="2031691" rtl="0" eaLnBrk="1" latinLnBrk="0" hangingPunct="1">
              <a:defRPr sz="4000" kern="1200">
                <a:solidFill>
                  <a:schemeClr val="tx1"/>
                </a:solidFill>
                <a:latin typeface="+mn-lt"/>
                <a:ea typeface="+mn-ea"/>
                <a:cs typeface="+mn-cs"/>
              </a:defRPr>
            </a:lvl2pPr>
            <a:lvl3pPr marL="2031691" algn="l" defTabSz="2031691" rtl="0" eaLnBrk="1" latinLnBrk="0" hangingPunct="1">
              <a:defRPr sz="4000" kern="1200">
                <a:solidFill>
                  <a:schemeClr val="tx1"/>
                </a:solidFill>
                <a:latin typeface="+mn-lt"/>
                <a:ea typeface="+mn-ea"/>
                <a:cs typeface="+mn-cs"/>
              </a:defRPr>
            </a:lvl3pPr>
            <a:lvl4pPr marL="3047536" algn="l" defTabSz="2031691" rtl="0" eaLnBrk="1" latinLnBrk="0" hangingPunct="1">
              <a:defRPr sz="4000" kern="1200">
                <a:solidFill>
                  <a:schemeClr val="tx1"/>
                </a:solidFill>
                <a:latin typeface="+mn-lt"/>
                <a:ea typeface="+mn-ea"/>
                <a:cs typeface="+mn-cs"/>
              </a:defRPr>
            </a:lvl4pPr>
            <a:lvl5pPr marL="4063380" algn="l" defTabSz="2031691" rtl="0" eaLnBrk="1" latinLnBrk="0" hangingPunct="1">
              <a:defRPr sz="4000" kern="1200">
                <a:solidFill>
                  <a:schemeClr val="tx1"/>
                </a:solidFill>
                <a:latin typeface="+mn-lt"/>
                <a:ea typeface="+mn-ea"/>
                <a:cs typeface="+mn-cs"/>
              </a:defRPr>
            </a:lvl5pPr>
            <a:lvl6pPr marL="5079227" algn="l" defTabSz="2031691" rtl="0" eaLnBrk="1" latinLnBrk="0" hangingPunct="1">
              <a:defRPr sz="4000" kern="1200">
                <a:solidFill>
                  <a:schemeClr val="tx1"/>
                </a:solidFill>
                <a:latin typeface="+mn-lt"/>
                <a:ea typeface="+mn-ea"/>
                <a:cs typeface="+mn-cs"/>
              </a:defRPr>
            </a:lvl6pPr>
            <a:lvl7pPr marL="6095071" algn="l" defTabSz="2031691" rtl="0" eaLnBrk="1" latinLnBrk="0" hangingPunct="1">
              <a:defRPr sz="4000" kern="1200">
                <a:solidFill>
                  <a:schemeClr val="tx1"/>
                </a:solidFill>
                <a:latin typeface="+mn-lt"/>
                <a:ea typeface="+mn-ea"/>
                <a:cs typeface="+mn-cs"/>
              </a:defRPr>
            </a:lvl7pPr>
            <a:lvl8pPr marL="7110918" algn="l" defTabSz="2031691" rtl="0" eaLnBrk="1" latinLnBrk="0" hangingPunct="1">
              <a:defRPr sz="4000" kern="1200">
                <a:solidFill>
                  <a:schemeClr val="tx1"/>
                </a:solidFill>
                <a:latin typeface="+mn-lt"/>
                <a:ea typeface="+mn-ea"/>
                <a:cs typeface="+mn-cs"/>
              </a:defRPr>
            </a:lvl8pPr>
            <a:lvl9pPr marL="8126762" algn="l" defTabSz="2031691" rtl="0" eaLnBrk="1" latinLnBrk="0" hangingPunct="1">
              <a:defRPr sz="4000" kern="1200">
                <a:solidFill>
                  <a:schemeClr val="tx1"/>
                </a:solidFill>
                <a:latin typeface="+mn-lt"/>
                <a:ea typeface="+mn-ea"/>
                <a:cs typeface="+mn-cs"/>
              </a:defRPr>
            </a:lvl9pPr>
          </a:lstStyle>
          <a:p>
            <a:pPr algn="just"/>
            <a:r>
              <a:rPr lang="pl-PL" sz="800" kern="1200" dirty="0">
                <a:solidFill>
                  <a:schemeClr val="tx1">
                    <a:tint val="75000"/>
                  </a:schemeClr>
                </a:solidFill>
                <a:effectLst/>
                <a:latin typeface="Arial" panose="020B0604020202020204" pitchFamily="34" charset="0"/>
                <a:ea typeface="+mn-ea"/>
                <a:cs typeface="Arial" panose="020B0604020202020204" pitchFamily="34" charset="0"/>
              </a:rPr>
              <a:t>Materiały szkoleniowe przygotowane zostały w ramach projektu Centrum Edukacji dla Uczestników Rynku – CEDUR. Autorskie prawa majątkowe do prezentowanych oraz przekazywanych materiałów są własnością Urzędu Komisji Nadzoru Finansowego (UKNF). Rozpowszechnianie, kopiowanie, utrwalanie, publiczne wykorzystywanie całości lub części dozwolone jest jedynie </a:t>
            </a:r>
            <a:br>
              <a:rPr lang="pl-PL" sz="800" kern="1200" dirty="0">
                <a:solidFill>
                  <a:schemeClr val="tx1">
                    <a:tint val="75000"/>
                  </a:schemeClr>
                </a:solidFill>
                <a:effectLst/>
                <a:latin typeface="Arial" panose="020B0604020202020204" pitchFamily="34" charset="0"/>
                <a:ea typeface="+mn-ea"/>
                <a:cs typeface="Arial" panose="020B0604020202020204" pitchFamily="34" charset="0"/>
              </a:rPr>
            </a:br>
            <a:r>
              <a:rPr lang="pl-PL" sz="800" kern="1200" dirty="0">
                <a:solidFill>
                  <a:schemeClr val="tx1">
                    <a:tint val="75000"/>
                  </a:schemeClr>
                </a:solidFill>
                <a:effectLst/>
                <a:latin typeface="Arial" panose="020B0604020202020204" pitchFamily="34" charset="0"/>
                <a:ea typeface="+mn-ea"/>
                <a:cs typeface="Arial" panose="020B0604020202020204" pitchFamily="34" charset="0"/>
              </a:rPr>
              <a:t>w celach niekomercyjnych, nieodpłatnie, za zgodą UKNF, pod warunkiem podania informacji o pochodzeniu materiałów. Stan prawny informacji zawartych w materiałach jest aktualny na dzień wygłoszenia prezentacji. Materiały przeznaczone są wyłącznie dla odbiorców określonych w programie seminarium, dostępnym na stronie www.knf.gov.pl. Prezentowane treści mają wyłącznie charakter ogólny i informacyjny, i nie stanowią ani porady prawnej, ani inwestycyjnej. UKNF nie ponosi odpowiedzialności za jakiekolwiek decyzje podjęte przez odbiorców prezentacji w sprawach ich dotyczących lub za decyzje inwestycyjne podejmowane na rynku finansowym, w oparciu o informacje przekazane w prezentacji, ponieważ decyzje te powinny być każdorazowo przeanalizowane w ramach konkretnego stanu faktycznego, który w zależności od okoliczności, podmiotu, który decyzje podejmuje, potrzeb, założonych celów oraz posiadanych środków będzie uzasadniał zastosowanie adekwatnych działań, w tym przyjęcie konkretnego ryzyka, w celu osiągnięcia oczekiwanych skutków, które decyzja ma wywołać. </a:t>
            </a:r>
            <a:br>
              <a:rPr lang="pl-PL" sz="800" kern="1200" dirty="0">
                <a:solidFill>
                  <a:schemeClr val="tx1">
                    <a:tint val="75000"/>
                  </a:schemeClr>
                </a:solidFill>
                <a:effectLst/>
                <a:latin typeface="Arial" panose="020B0604020202020204" pitchFamily="34" charset="0"/>
                <a:ea typeface="+mn-ea"/>
                <a:cs typeface="Arial" panose="020B0604020202020204" pitchFamily="34" charset="0"/>
              </a:rPr>
            </a:br>
            <a:r>
              <a:rPr lang="pl-PL" sz="800" kern="1200" dirty="0">
                <a:solidFill>
                  <a:schemeClr val="tx1">
                    <a:tint val="75000"/>
                  </a:schemeClr>
                </a:solidFill>
                <a:effectLst/>
                <a:latin typeface="Arial" panose="020B0604020202020204" pitchFamily="34" charset="0"/>
                <a:ea typeface="+mn-ea"/>
                <a:cs typeface="Arial" panose="020B0604020202020204" pitchFamily="34" charset="0"/>
              </a:rPr>
              <a:t>W indywidualnych przypadkach należy skontaktować się z Urzędem Komisji Nadzoru Finansowego.</a:t>
            </a:r>
          </a:p>
          <a:p>
            <a:pPr algn="l"/>
            <a:endParaRPr lang="pl-PL" sz="900" dirty="0">
              <a:solidFill>
                <a:schemeClr val="tx1"/>
              </a:solidFill>
            </a:endParaRPr>
          </a:p>
        </p:txBody>
      </p:sp>
    </p:spTree>
    <p:extLst>
      <p:ext uri="{BB962C8B-B14F-4D97-AF65-F5344CB8AC3E}">
        <p14:creationId xmlns:p14="http://schemas.microsoft.com/office/powerpoint/2010/main" val="30439553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3982862" y="8002111"/>
            <a:ext cx="12192000" cy="944696"/>
          </a:xfrm>
        </p:spPr>
        <p:txBody>
          <a:bodyPr anchor="b"/>
          <a:lstStyle>
            <a:lvl1pPr algn="l">
              <a:defRPr sz="4400" b="1"/>
            </a:lvl1pPr>
          </a:lstStyle>
          <a:p>
            <a:r>
              <a:rPr lang="pl-PL"/>
              <a:t>Kliknij, aby edytować styl</a:t>
            </a:r>
          </a:p>
        </p:txBody>
      </p:sp>
      <p:sp>
        <p:nvSpPr>
          <p:cNvPr id="3" name="Symbol zastępczy obrazu 2"/>
          <p:cNvSpPr>
            <a:spLocks noGrp="1"/>
          </p:cNvSpPr>
          <p:nvPr>
            <p:ph type="pic" idx="1"/>
          </p:nvPr>
        </p:nvSpPr>
        <p:spPr>
          <a:xfrm>
            <a:off x="3982862" y="1021433"/>
            <a:ext cx="12192000" cy="6858953"/>
          </a:xfrm>
        </p:spPr>
        <p:txBody>
          <a:bodyPr/>
          <a:lstStyle>
            <a:lvl1pPr marL="0" indent="0">
              <a:buNone/>
              <a:defRPr sz="7100"/>
            </a:lvl1pPr>
            <a:lvl2pPr marL="1015847" indent="0">
              <a:buNone/>
              <a:defRPr sz="6200"/>
            </a:lvl2pPr>
            <a:lvl3pPr marL="2031691" indent="0">
              <a:buNone/>
              <a:defRPr sz="5300"/>
            </a:lvl3pPr>
            <a:lvl4pPr marL="3047536" indent="0">
              <a:buNone/>
              <a:defRPr sz="4400"/>
            </a:lvl4pPr>
            <a:lvl5pPr marL="4063380" indent="0">
              <a:buNone/>
              <a:defRPr sz="4400"/>
            </a:lvl5pPr>
            <a:lvl6pPr marL="5079227" indent="0">
              <a:buNone/>
              <a:defRPr sz="4400"/>
            </a:lvl6pPr>
            <a:lvl7pPr marL="6095071" indent="0">
              <a:buNone/>
              <a:defRPr sz="4400"/>
            </a:lvl7pPr>
            <a:lvl8pPr marL="7110918" indent="0">
              <a:buNone/>
              <a:defRPr sz="4400"/>
            </a:lvl8pPr>
            <a:lvl9pPr marL="8126762" indent="0">
              <a:buNone/>
              <a:defRPr sz="4400"/>
            </a:lvl9pPr>
          </a:lstStyle>
          <a:p>
            <a:endParaRPr lang="pl-PL"/>
          </a:p>
        </p:txBody>
      </p:sp>
      <p:sp>
        <p:nvSpPr>
          <p:cNvPr id="4" name="Symbol zastępczy tekstu 3"/>
          <p:cNvSpPr>
            <a:spLocks noGrp="1"/>
          </p:cNvSpPr>
          <p:nvPr>
            <p:ph type="body" sz="half" idx="2"/>
          </p:nvPr>
        </p:nvSpPr>
        <p:spPr>
          <a:xfrm>
            <a:off x="3982862" y="8946808"/>
            <a:ext cx="12192000" cy="1341624"/>
          </a:xfrm>
        </p:spPr>
        <p:txBody>
          <a:bodyPr/>
          <a:lstStyle>
            <a:lvl1pPr marL="0" indent="0">
              <a:buNone/>
              <a:defRPr sz="3100"/>
            </a:lvl1pPr>
            <a:lvl2pPr marL="1015847" indent="0">
              <a:buNone/>
              <a:defRPr sz="2700"/>
            </a:lvl2pPr>
            <a:lvl3pPr marL="2031691" indent="0">
              <a:buNone/>
              <a:defRPr sz="2200"/>
            </a:lvl3pPr>
            <a:lvl4pPr marL="3047536" indent="0">
              <a:buNone/>
              <a:defRPr sz="2000"/>
            </a:lvl4pPr>
            <a:lvl5pPr marL="4063380" indent="0">
              <a:buNone/>
              <a:defRPr sz="2000"/>
            </a:lvl5pPr>
            <a:lvl6pPr marL="5079227" indent="0">
              <a:buNone/>
              <a:defRPr sz="2000"/>
            </a:lvl6pPr>
            <a:lvl7pPr marL="6095071" indent="0">
              <a:buNone/>
              <a:defRPr sz="2000"/>
            </a:lvl7pPr>
            <a:lvl8pPr marL="7110918" indent="0">
              <a:buNone/>
              <a:defRPr sz="2000"/>
            </a:lvl8pPr>
            <a:lvl9pPr marL="8126762" indent="0">
              <a:buNone/>
              <a:defRPr sz="2000"/>
            </a:lvl9pPr>
          </a:lstStyle>
          <a:p>
            <a:pPr lvl="0"/>
            <a:r>
              <a:rPr lang="pl-PL"/>
              <a:t>Kliknij, aby edytować style wzorca tekstu</a:t>
            </a:r>
          </a:p>
        </p:txBody>
      </p:sp>
      <p:sp>
        <p:nvSpPr>
          <p:cNvPr id="7" name="Symbol zastępczy numeru slajdu 6"/>
          <p:cNvSpPr>
            <a:spLocks noGrp="1"/>
          </p:cNvSpPr>
          <p:nvPr>
            <p:ph type="sldNum" sz="quarter" idx="12"/>
          </p:nvPr>
        </p:nvSpPr>
        <p:spPr/>
        <p:txBody>
          <a:bodyPr/>
          <a:lstStyle/>
          <a:p>
            <a:fld id="{FC2B0272-14B7-4195-B9DB-FA07379EB134}" type="slidenum">
              <a:rPr lang="pl-PL" smtClean="0"/>
              <a:t>‹#›</a:t>
            </a:fld>
            <a:endParaRPr lang="pl-PL"/>
          </a:p>
        </p:txBody>
      </p:sp>
      <p:pic>
        <p:nvPicPr>
          <p:cNvPr id="8" name="Obraz 7"/>
          <p:cNvPicPr>
            <a:picLocks noChangeAspect="1"/>
          </p:cNvPicPr>
          <p:nvPr userDrawn="1"/>
        </p:nvPicPr>
        <p:blipFill>
          <a:blip r:embed="rId2"/>
          <a:stretch>
            <a:fillRect/>
          </a:stretch>
        </p:blipFill>
        <p:spPr>
          <a:xfrm>
            <a:off x="16496704" y="315194"/>
            <a:ext cx="3397653" cy="720080"/>
          </a:xfrm>
          <a:prstGeom prst="rect">
            <a:avLst/>
          </a:prstGeom>
        </p:spPr>
      </p:pic>
      <p:sp>
        <p:nvSpPr>
          <p:cNvPr id="9" name="Symbol zastępczy stopki 1"/>
          <p:cNvSpPr>
            <a:spLocks noGrp="1"/>
          </p:cNvSpPr>
          <p:nvPr userDrawn="1"/>
        </p:nvSpPr>
        <p:spPr>
          <a:xfrm>
            <a:off x="1016002" y="10468322"/>
            <a:ext cx="17857984" cy="735695"/>
          </a:xfrm>
          <a:prstGeom prst="rect">
            <a:avLst/>
          </a:prstGeom>
        </p:spPr>
        <p:txBody>
          <a:bodyPr vert="horz" lIns="203169" tIns="101586" rIns="203169" bIns="101586" rtlCol="0" anchor="ctr"/>
          <a:lstStyle>
            <a:defPPr>
              <a:defRPr lang="pl-PL"/>
            </a:defPPr>
            <a:lvl1pPr marL="0" algn="ctr" defTabSz="2031691" rtl="0" eaLnBrk="1" latinLnBrk="0" hangingPunct="1">
              <a:defRPr sz="2700" kern="1200">
                <a:solidFill>
                  <a:schemeClr val="tx1">
                    <a:tint val="75000"/>
                  </a:schemeClr>
                </a:solidFill>
                <a:latin typeface="+mn-lt"/>
                <a:ea typeface="+mn-ea"/>
                <a:cs typeface="+mn-cs"/>
              </a:defRPr>
            </a:lvl1pPr>
            <a:lvl2pPr marL="1015847" algn="l" defTabSz="2031691" rtl="0" eaLnBrk="1" latinLnBrk="0" hangingPunct="1">
              <a:defRPr sz="4000" kern="1200">
                <a:solidFill>
                  <a:schemeClr val="tx1"/>
                </a:solidFill>
                <a:latin typeface="+mn-lt"/>
                <a:ea typeface="+mn-ea"/>
                <a:cs typeface="+mn-cs"/>
              </a:defRPr>
            </a:lvl2pPr>
            <a:lvl3pPr marL="2031691" algn="l" defTabSz="2031691" rtl="0" eaLnBrk="1" latinLnBrk="0" hangingPunct="1">
              <a:defRPr sz="4000" kern="1200">
                <a:solidFill>
                  <a:schemeClr val="tx1"/>
                </a:solidFill>
                <a:latin typeface="+mn-lt"/>
                <a:ea typeface="+mn-ea"/>
                <a:cs typeface="+mn-cs"/>
              </a:defRPr>
            </a:lvl3pPr>
            <a:lvl4pPr marL="3047536" algn="l" defTabSz="2031691" rtl="0" eaLnBrk="1" latinLnBrk="0" hangingPunct="1">
              <a:defRPr sz="4000" kern="1200">
                <a:solidFill>
                  <a:schemeClr val="tx1"/>
                </a:solidFill>
                <a:latin typeface="+mn-lt"/>
                <a:ea typeface="+mn-ea"/>
                <a:cs typeface="+mn-cs"/>
              </a:defRPr>
            </a:lvl4pPr>
            <a:lvl5pPr marL="4063380" algn="l" defTabSz="2031691" rtl="0" eaLnBrk="1" latinLnBrk="0" hangingPunct="1">
              <a:defRPr sz="4000" kern="1200">
                <a:solidFill>
                  <a:schemeClr val="tx1"/>
                </a:solidFill>
                <a:latin typeface="+mn-lt"/>
                <a:ea typeface="+mn-ea"/>
                <a:cs typeface="+mn-cs"/>
              </a:defRPr>
            </a:lvl5pPr>
            <a:lvl6pPr marL="5079227" algn="l" defTabSz="2031691" rtl="0" eaLnBrk="1" latinLnBrk="0" hangingPunct="1">
              <a:defRPr sz="4000" kern="1200">
                <a:solidFill>
                  <a:schemeClr val="tx1"/>
                </a:solidFill>
                <a:latin typeface="+mn-lt"/>
                <a:ea typeface="+mn-ea"/>
                <a:cs typeface="+mn-cs"/>
              </a:defRPr>
            </a:lvl6pPr>
            <a:lvl7pPr marL="6095071" algn="l" defTabSz="2031691" rtl="0" eaLnBrk="1" latinLnBrk="0" hangingPunct="1">
              <a:defRPr sz="4000" kern="1200">
                <a:solidFill>
                  <a:schemeClr val="tx1"/>
                </a:solidFill>
                <a:latin typeface="+mn-lt"/>
                <a:ea typeface="+mn-ea"/>
                <a:cs typeface="+mn-cs"/>
              </a:defRPr>
            </a:lvl7pPr>
            <a:lvl8pPr marL="7110918" algn="l" defTabSz="2031691" rtl="0" eaLnBrk="1" latinLnBrk="0" hangingPunct="1">
              <a:defRPr sz="4000" kern="1200">
                <a:solidFill>
                  <a:schemeClr val="tx1"/>
                </a:solidFill>
                <a:latin typeface="+mn-lt"/>
                <a:ea typeface="+mn-ea"/>
                <a:cs typeface="+mn-cs"/>
              </a:defRPr>
            </a:lvl8pPr>
            <a:lvl9pPr marL="8126762" algn="l" defTabSz="2031691" rtl="0" eaLnBrk="1" latinLnBrk="0" hangingPunct="1">
              <a:defRPr sz="4000" kern="1200">
                <a:solidFill>
                  <a:schemeClr val="tx1"/>
                </a:solidFill>
                <a:latin typeface="+mn-lt"/>
                <a:ea typeface="+mn-ea"/>
                <a:cs typeface="+mn-cs"/>
              </a:defRPr>
            </a:lvl9pPr>
          </a:lstStyle>
          <a:p>
            <a:pPr algn="just"/>
            <a:r>
              <a:rPr lang="pl-PL" sz="800" kern="1200" dirty="0">
                <a:solidFill>
                  <a:schemeClr val="tx1">
                    <a:tint val="75000"/>
                  </a:schemeClr>
                </a:solidFill>
                <a:effectLst/>
                <a:latin typeface="Arial" panose="020B0604020202020204" pitchFamily="34" charset="0"/>
                <a:ea typeface="+mn-ea"/>
                <a:cs typeface="Arial" panose="020B0604020202020204" pitchFamily="34" charset="0"/>
              </a:rPr>
              <a:t>Materiały szkoleniowe przygotowane zostały w ramach projektu Centrum Edukacji dla Uczestników Rynku – CEDUR. Autorskie prawa majątkowe do prezentowanych oraz przekazywanych materiałów są własnością Urzędu Komisji Nadzoru Finansowego (UKNF). Rozpowszechnianie, kopiowanie, utrwalanie, publiczne wykorzystywanie całości lub części dozwolone jest jedynie </a:t>
            </a:r>
            <a:br>
              <a:rPr lang="pl-PL" sz="800" kern="1200" dirty="0">
                <a:solidFill>
                  <a:schemeClr val="tx1">
                    <a:tint val="75000"/>
                  </a:schemeClr>
                </a:solidFill>
                <a:effectLst/>
                <a:latin typeface="Arial" panose="020B0604020202020204" pitchFamily="34" charset="0"/>
                <a:ea typeface="+mn-ea"/>
                <a:cs typeface="Arial" panose="020B0604020202020204" pitchFamily="34" charset="0"/>
              </a:rPr>
            </a:br>
            <a:r>
              <a:rPr lang="pl-PL" sz="800" kern="1200" dirty="0">
                <a:solidFill>
                  <a:schemeClr val="tx1">
                    <a:tint val="75000"/>
                  </a:schemeClr>
                </a:solidFill>
                <a:effectLst/>
                <a:latin typeface="Arial" panose="020B0604020202020204" pitchFamily="34" charset="0"/>
                <a:ea typeface="+mn-ea"/>
                <a:cs typeface="Arial" panose="020B0604020202020204" pitchFamily="34" charset="0"/>
              </a:rPr>
              <a:t>w celach niekomercyjnych, nieodpłatnie, za zgodą UKNF, pod warunkiem podania informacji o pochodzeniu materiałów. Stan prawny informacji zawartych w materiałach jest aktualny na dzień wygłoszenia prezentacji. Materiały przeznaczone są wyłącznie dla odbiorców określonych w programie seminarium, dostępnym na stronie www.knf.gov.pl. Prezentowane treści mają wyłącznie charakter ogólny i informacyjny, i nie stanowią ani porady prawnej,</a:t>
            </a:r>
            <a:r>
              <a:rPr lang="pl-PL" sz="800" kern="1200" baseline="0" dirty="0">
                <a:solidFill>
                  <a:schemeClr val="tx1">
                    <a:tint val="75000"/>
                  </a:schemeClr>
                </a:solidFill>
                <a:effectLst/>
                <a:latin typeface="Arial" panose="020B0604020202020204" pitchFamily="34" charset="0"/>
                <a:ea typeface="+mn-ea"/>
                <a:cs typeface="Arial" panose="020B0604020202020204" pitchFamily="34" charset="0"/>
              </a:rPr>
              <a:t> ani</a:t>
            </a:r>
            <a:r>
              <a:rPr lang="pl-PL" sz="800" kern="1200" dirty="0">
                <a:solidFill>
                  <a:schemeClr val="tx1">
                    <a:tint val="75000"/>
                  </a:schemeClr>
                </a:solidFill>
                <a:effectLst/>
                <a:latin typeface="Arial" panose="020B0604020202020204" pitchFamily="34" charset="0"/>
                <a:ea typeface="+mn-ea"/>
                <a:cs typeface="Arial" panose="020B0604020202020204" pitchFamily="34" charset="0"/>
              </a:rPr>
              <a:t> inwestycyjnej. UKNF nie ponosi odpowiedzialności za jakiekolwiek decyzje podjęte przez odbiorców prezentacji w sprawach ich dotyczących lub za decyzje inwestycyjne podejmowane na rynku finansowym, w oparciu o informacje przekazane w prezentacji, ponieważ decyzje te powinny być każdorazowo przeanalizowane w ramach konkretnego stanu faktycznego, który w zależności od okoliczności, podmiotu, który decyzje podejmuje, potrzeb, założonych celów oraz posiadanych środków będzie uzasadniał zastosowanie adekwatnych działań, w tym przyjęcie konkretnego ryzyka, w celu osiągnięcia oczekiwanych skutków, które decyzja ma wywołać. </a:t>
            </a:r>
            <a:br>
              <a:rPr lang="pl-PL" sz="800" kern="1200" dirty="0">
                <a:solidFill>
                  <a:schemeClr val="tx1">
                    <a:tint val="75000"/>
                  </a:schemeClr>
                </a:solidFill>
                <a:effectLst/>
                <a:latin typeface="Arial" panose="020B0604020202020204" pitchFamily="34" charset="0"/>
                <a:ea typeface="+mn-ea"/>
                <a:cs typeface="Arial" panose="020B0604020202020204" pitchFamily="34" charset="0"/>
              </a:rPr>
            </a:br>
            <a:r>
              <a:rPr lang="pl-PL" sz="800" kern="1200" dirty="0">
                <a:solidFill>
                  <a:schemeClr val="tx1">
                    <a:tint val="75000"/>
                  </a:schemeClr>
                </a:solidFill>
                <a:effectLst/>
                <a:latin typeface="Arial" panose="020B0604020202020204" pitchFamily="34" charset="0"/>
                <a:ea typeface="+mn-ea"/>
                <a:cs typeface="Arial" panose="020B0604020202020204" pitchFamily="34" charset="0"/>
              </a:rPr>
              <a:t>W indywidualnych przypadkach należy skontaktować się z Urzędem Komisji Nadzoru Finansowego.</a:t>
            </a:r>
          </a:p>
          <a:p>
            <a:pPr algn="l"/>
            <a:endParaRPr lang="pl-PL" sz="900" dirty="0">
              <a:solidFill>
                <a:schemeClr val="tx1"/>
              </a:solidFill>
            </a:endParaRPr>
          </a:p>
        </p:txBody>
      </p:sp>
    </p:spTree>
    <p:extLst>
      <p:ext uri="{BB962C8B-B14F-4D97-AF65-F5344CB8AC3E}">
        <p14:creationId xmlns:p14="http://schemas.microsoft.com/office/powerpoint/2010/main" val="37978837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1016002" y="457795"/>
            <a:ext cx="18288000" cy="1905265"/>
          </a:xfrm>
          <a:prstGeom prst="rect">
            <a:avLst/>
          </a:prstGeom>
        </p:spPr>
        <p:txBody>
          <a:bodyPr vert="horz" lIns="203169" tIns="101586" rIns="203169" bIns="101586" rtlCol="0" anchor="ctr">
            <a:normAutofit/>
          </a:bodyPr>
          <a:lstStyle/>
          <a:p>
            <a:r>
              <a:rPr lang="pl-PL"/>
              <a:t>Kliknij, aby edytować styl</a:t>
            </a:r>
          </a:p>
        </p:txBody>
      </p:sp>
      <p:sp>
        <p:nvSpPr>
          <p:cNvPr id="3" name="Symbol zastępczy tekstu 2"/>
          <p:cNvSpPr>
            <a:spLocks noGrp="1"/>
          </p:cNvSpPr>
          <p:nvPr>
            <p:ph type="body" idx="1"/>
          </p:nvPr>
        </p:nvSpPr>
        <p:spPr>
          <a:xfrm>
            <a:off x="1016002" y="2667373"/>
            <a:ext cx="18288000" cy="7544319"/>
          </a:xfrm>
          <a:prstGeom prst="rect">
            <a:avLst/>
          </a:prstGeom>
        </p:spPr>
        <p:txBody>
          <a:bodyPr vert="horz" lIns="203169" tIns="101586" rIns="203169" bIns="101586" rtlCol="0">
            <a:normAutofit/>
          </a:body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6" name="Symbol zastępczy numeru slajdu 5"/>
          <p:cNvSpPr>
            <a:spLocks noGrp="1"/>
          </p:cNvSpPr>
          <p:nvPr>
            <p:ph type="sldNum" sz="quarter" idx="4"/>
          </p:nvPr>
        </p:nvSpPr>
        <p:spPr>
          <a:xfrm>
            <a:off x="14562669" y="10595390"/>
            <a:ext cx="4741333" cy="608627"/>
          </a:xfrm>
          <a:prstGeom prst="rect">
            <a:avLst/>
          </a:prstGeom>
        </p:spPr>
        <p:txBody>
          <a:bodyPr vert="horz" lIns="203169" tIns="101586" rIns="203169" bIns="101586" rtlCol="0" anchor="ctr"/>
          <a:lstStyle>
            <a:lvl1pPr algn="r">
              <a:defRPr sz="2700">
                <a:solidFill>
                  <a:schemeClr val="tx1">
                    <a:tint val="75000"/>
                  </a:schemeClr>
                </a:solidFill>
              </a:defRPr>
            </a:lvl1pPr>
          </a:lstStyle>
          <a:p>
            <a:fld id="{FC2B0272-14B7-4195-B9DB-FA07379EB134}" type="slidenum">
              <a:rPr lang="pl-PL" smtClean="0"/>
              <a:t>‹#›</a:t>
            </a:fld>
            <a:endParaRPr lang="pl-PL"/>
          </a:p>
        </p:txBody>
      </p:sp>
    </p:spTree>
    <p:extLst>
      <p:ext uri="{BB962C8B-B14F-4D97-AF65-F5344CB8AC3E}">
        <p14:creationId xmlns:p14="http://schemas.microsoft.com/office/powerpoint/2010/main" val="7105809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0" r:id="rId7"/>
    <p:sldLayoutId id="2147483656" r:id="rId8"/>
    <p:sldLayoutId id="2147483657" r:id="rId9"/>
    <p:sldLayoutId id="2147483658" r:id="rId10"/>
    <p:sldLayoutId id="2147483659" r:id="rId11"/>
    <p:sldLayoutId id="2147483661" r:id="rId12"/>
    <p:sldLayoutId id="2147483663" r:id="rId13"/>
  </p:sldLayoutIdLst>
  <p:hf hdr="0" dt="0"/>
  <p:txStyles>
    <p:titleStyle>
      <a:lvl1pPr algn="ctr" defTabSz="2031691" rtl="0" eaLnBrk="1" latinLnBrk="0" hangingPunct="1">
        <a:spcBef>
          <a:spcPct val="0"/>
        </a:spcBef>
        <a:buNone/>
        <a:defRPr sz="9800" kern="1200">
          <a:solidFill>
            <a:schemeClr val="tx1"/>
          </a:solidFill>
          <a:latin typeface="+mj-lt"/>
          <a:ea typeface="+mj-ea"/>
          <a:cs typeface="+mj-cs"/>
        </a:defRPr>
      </a:lvl1pPr>
    </p:titleStyle>
    <p:bodyStyle>
      <a:lvl1pPr marL="761884" indent="-761884" algn="l" defTabSz="2031691" rtl="0" eaLnBrk="1" latinLnBrk="0" hangingPunct="1">
        <a:spcBef>
          <a:spcPct val="20000"/>
        </a:spcBef>
        <a:buFont typeface="Arial" panose="020B0604020202020204" pitchFamily="34" charset="0"/>
        <a:buChar char="•"/>
        <a:defRPr sz="7100" kern="1200">
          <a:solidFill>
            <a:schemeClr val="tx1"/>
          </a:solidFill>
          <a:latin typeface="+mn-lt"/>
          <a:ea typeface="+mn-ea"/>
          <a:cs typeface="+mn-cs"/>
        </a:defRPr>
      </a:lvl1pPr>
      <a:lvl2pPr marL="1650749" indent="-634902" algn="l" defTabSz="2031691" rtl="0" eaLnBrk="1" latinLnBrk="0" hangingPunct="1">
        <a:spcBef>
          <a:spcPct val="20000"/>
        </a:spcBef>
        <a:buFont typeface="Arial" panose="020B0604020202020204" pitchFamily="34" charset="0"/>
        <a:buChar char="–"/>
        <a:defRPr sz="6200" kern="1200">
          <a:solidFill>
            <a:schemeClr val="tx1"/>
          </a:solidFill>
          <a:latin typeface="+mn-lt"/>
          <a:ea typeface="+mn-ea"/>
          <a:cs typeface="+mn-cs"/>
        </a:defRPr>
      </a:lvl2pPr>
      <a:lvl3pPr marL="2539613" indent="-507922" algn="l" defTabSz="2031691"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3pPr>
      <a:lvl4pPr marL="3555458" indent="-507922" algn="l" defTabSz="2031691" rtl="0" eaLnBrk="1" latinLnBrk="0" hangingPunct="1">
        <a:spcBef>
          <a:spcPct val="20000"/>
        </a:spcBef>
        <a:buFont typeface="Arial" panose="020B0604020202020204" pitchFamily="34" charset="0"/>
        <a:buChar char="–"/>
        <a:defRPr sz="4400" kern="1200">
          <a:solidFill>
            <a:schemeClr val="tx1"/>
          </a:solidFill>
          <a:latin typeface="+mn-lt"/>
          <a:ea typeface="+mn-ea"/>
          <a:cs typeface="+mn-cs"/>
        </a:defRPr>
      </a:lvl4pPr>
      <a:lvl5pPr marL="4571304" indent="-507922" algn="l" defTabSz="2031691" rtl="0" eaLnBrk="1" latinLnBrk="0" hangingPunct="1">
        <a:spcBef>
          <a:spcPct val="20000"/>
        </a:spcBef>
        <a:buFont typeface="Arial" panose="020B0604020202020204" pitchFamily="34" charset="0"/>
        <a:buChar char="»"/>
        <a:defRPr sz="4400" kern="1200">
          <a:solidFill>
            <a:schemeClr val="tx1"/>
          </a:solidFill>
          <a:latin typeface="+mn-lt"/>
          <a:ea typeface="+mn-ea"/>
          <a:cs typeface="+mn-cs"/>
        </a:defRPr>
      </a:lvl5pPr>
      <a:lvl6pPr marL="5587149" indent="-507922" algn="l" defTabSz="2031691" rtl="0" eaLnBrk="1" latinLnBrk="0" hangingPunct="1">
        <a:spcBef>
          <a:spcPct val="20000"/>
        </a:spcBef>
        <a:buFont typeface="Arial" panose="020B0604020202020204" pitchFamily="34" charset="0"/>
        <a:buChar char="•"/>
        <a:defRPr sz="4400" kern="1200">
          <a:solidFill>
            <a:schemeClr val="tx1"/>
          </a:solidFill>
          <a:latin typeface="+mn-lt"/>
          <a:ea typeface="+mn-ea"/>
          <a:cs typeface="+mn-cs"/>
        </a:defRPr>
      </a:lvl6pPr>
      <a:lvl7pPr marL="6602996" indent="-507922" algn="l" defTabSz="2031691" rtl="0" eaLnBrk="1" latinLnBrk="0" hangingPunct="1">
        <a:spcBef>
          <a:spcPct val="20000"/>
        </a:spcBef>
        <a:buFont typeface="Arial" panose="020B0604020202020204" pitchFamily="34" charset="0"/>
        <a:buChar char="•"/>
        <a:defRPr sz="4400" kern="1200">
          <a:solidFill>
            <a:schemeClr val="tx1"/>
          </a:solidFill>
          <a:latin typeface="+mn-lt"/>
          <a:ea typeface="+mn-ea"/>
          <a:cs typeface="+mn-cs"/>
        </a:defRPr>
      </a:lvl7pPr>
      <a:lvl8pPr marL="7618840" indent="-507922" algn="l" defTabSz="2031691" rtl="0" eaLnBrk="1" latinLnBrk="0" hangingPunct="1">
        <a:spcBef>
          <a:spcPct val="20000"/>
        </a:spcBef>
        <a:buFont typeface="Arial" panose="020B0604020202020204" pitchFamily="34" charset="0"/>
        <a:buChar char="•"/>
        <a:defRPr sz="4400" kern="1200">
          <a:solidFill>
            <a:schemeClr val="tx1"/>
          </a:solidFill>
          <a:latin typeface="+mn-lt"/>
          <a:ea typeface="+mn-ea"/>
          <a:cs typeface="+mn-cs"/>
        </a:defRPr>
      </a:lvl8pPr>
      <a:lvl9pPr marL="8634684" indent="-507922" algn="l" defTabSz="2031691" rtl="0" eaLnBrk="1" latinLnBrk="0" hangingPunct="1">
        <a:spcBef>
          <a:spcPct val="20000"/>
        </a:spcBef>
        <a:buFont typeface="Arial" panose="020B0604020202020204" pitchFamily="34" charset="0"/>
        <a:buChar char="•"/>
        <a:defRPr sz="4400" kern="1200">
          <a:solidFill>
            <a:schemeClr val="tx1"/>
          </a:solidFill>
          <a:latin typeface="+mn-lt"/>
          <a:ea typeface="+mn-ea"/>
          <a:cs typeface="+mn-cs"/>
        </a:defRPr>
      </a:lvl9pPr>
    </p:bodyStyle>
    <p:otherStyle>
      <a:defPPr>
        <a:defRPr lang="pl-PL"/>
      </a:defPPr>
      <a:lvl1pPr marL="0" algn="l" defTabSz="2031691" rtl="0" eaLnBrk="1" latinLnBrk="0" hangingPunct="1">
        <a:defRPr sz="4000" kern="1200">
          <a:solidFill>
            <a:schemeClr val="tx1"/>
          </a:solidFill>
          <a:latin typeface="+mn-lt"/>
          <a:ea typeface="+mn-ea"/>
          <a:cs typeface="+mn-cs"/>
        </a:defRPr>
      </a:lvl1pPr>
      <a:lvl2pPr marL="1015847" algn="l" defTabSz="2031691" rtl="0" eaLnBrk="1" latinLnBrk="0" hangingPunct="1">
        <a:defRPr sz="4000" kern="1200">
          <a:solidFill>
            <a:schemeClr val="tx1"/>
          </a:solidFill>
          <a:latin typeface="+mn-lt"/>
          <a:ea typeface="+mn-ea"/>
          <a:cs typeface="+mn-cs"/>
        </a:defRPr>
      </a:lvl2pPr>
      <a:lvl3pPr marL="2031691" algn="l" defTabSz="2031691" rtl="0" eaLnBrk="1" latinLnBrk="0" hangingPunct="1">
        <a:defRPr sz="4000" kern="1200">
          <a:solidFill>
            <a:schemeClr val="tx1"/>
          </a:solidFill>
          <a:latin typeface="+mn-lt"/>
          <a:ea typeface="+mn-ea"/>
          <a:cs typeface="+mn-cs"/>
        </a:defRPr>
      </a:lvl3pPr>
      <a:lvl4pPr marL="3047536" algn="l" defTabSz="2031691" rtl="0" eaLnBrk="1" latinLnBrk="0" hangingPunct="1">
        <a:defRPr sz="4000" kern="1200">
          <a:solidFill>
            <a:schemeClr val="tx1"/>
          </a:solidFill>
          <a:latin typeface="+mn-lt"/>
          <a:ea typeface="+mn-ea"/>
          <a:cs typeface="+mn-cs"/>
        </a:defRPr>
      </a:lvl4pPr>
      <a:lvl5pPr marL="4063380" algn="l" defTabSz="2031691" rtl="0" eaLnBrk="1" latinLnBrk="0" hangingPunct="1">
        <a:defRPr sz="4000" kern="1200">
          <a:solidFill>
            <a:schemeClr val="tx1"/>
          </a:solidFill>
          <a:latin typeface="+mn-lt"/>
          <a:ea typeface="+mn-ea"/>
          <a:cs typeface="+mn-cs"/>
        </a:defRPr>
      </a:lvl5pPr>
      <a:lvl6pPr marL="5079227" algn="l" defTabSz="2031691" rtl="0" eaLnBrk="1" latinLnBrk="0" hangingPunct="1">
        <a:defRPr sz="4000" kern="1200">
          <a:solidFill>
            <a:schemeClr val="tx1"/>
          </a:solidFill>
          <a:latin typeface="+mn-lt"/>
          <a:ea typeface="+mn-ea"/>
          <a:cs typeface="+mn-cs"/>
        </a:defRPr>
      </a:lvl6pPr>
      <a:lvl7pPr marL="6095071" algn="l" defTabSz="2031691" rtl="0" eaLnBrk="1" latinLnBrk="0" hangingPunct="1">
        <a:defRPr sz="4000" kern="1200">
          <a:solidFill>
            <a:schemeClr val="tx1"/>
          </a:solidFill>
          <a:latin typeface="+mn-lt"/>
          <a:ea typeface="+mn-ea"/>
          <a:cs typeface="+mn-cs"/>
        </a:defRPr>
      </a:lvl7pPr>
      <a:lvl8pPr marL="7110918" algn="l" defTabSz="2031691" rtl="0" eaLnBrk="1" latinLnBrk="0" hangingPunct="1">
        <a:defRPr sz="4000" kern="1200">
          <a:solidFill>
            <a:schemeClr val="tx1"/>
          </a:solidFill>
          <a:latin typeface="+mn-lt"/>
          <a:ea typeface="+mn-ea"/>
          <a:cs typeface="+mn-cs"/>
        </a:defRPr>
      </a:lvl8pPr>
      <a:lvl9pPr marL="8126762" algn="l" defTabSz="2031691" rtl="0" eaLnBrk="1" latinLnBrk="0" hangingPunct="1">
        <a:defRPr sz="4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youtube.com/watch?v=htVN0Rcfwxs" TargetMode="Externa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2.xml"/><Relationship Id="rId5" Type="http://schemas.openxmlformats.org/officeDocument/2006/relationships/image" Target="../media/image31.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12.xml"/><Relationship Id="rId5" Type="http://schemas.openxmlformats.org/officeDocument/2006/relationships/image" Target="../media/image37.jpg"/><Relationship Id="rId4" Type="http://schemas.openxmlformats.org/officeDocument/2006/relationships/image" Target="../media/image36.jp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2.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2.xml"/><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2.xml"/><Relationship Id="rId5" Type="http://schemas.openxmlformats.org/officeDocument/2006/relationships/image" Target="../media/image47.png"/><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2.xml"/><Relationship Id="rId5" Type="http://schemas.openxmlformats.org/officeDocument/2006/relationships/image" Target="../media/image31.png"/><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2.xml"/><Relationship Id="rId4" Type="http://schemas.openxmlformats.org/officeDocument/2006/relationships/hyperlink" Target="https://cert.pl/posts/2022/01/kompleksowo-o-haslach/"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2.xml"/><Relationship Id="rId5" Type="http://schemas.openxmlformats.org/officeDocument/2006/relationships/image" Target="../media/image67.png"/><Relationship Id="rId4" Type="http://schemas.openxmlformats.org/officeDocument/2006/relationships/image" Target="../media/image66.png"/></Relationships>
</file>

<file path=ppt/slides/_rels/slide3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1.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8" Type="http://schemas.openxmlformats.org/officeDocument/2006/relationships/hyperlink" Target="https://pl.linkedin.com/company/polish-financial-supervision-authority" TargetMode="External"/><Relationship Id="rId3" Type="http://schemas.microsoft.com/office/2007/relationships/hdphoto" Target="../media/hdphoto1.wdp"/><Relationship Id="rId7" Type="http://schemas.openxmlformats.org/officeDocument/2006/relationships/hyperlink" Target="https://instagram.com/urzad_knf" TargetMode="External"/><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hyperlink" Target="https://www.facebook.com/KomisjaNadzoruFinansowego/" TargetMode="External"/><Relationship Id="rId5" Type="http://schemas.openxmlformats.org/officeDocument/2006/relationships/hyperlink" Target="https://twitter.com/uknf" TargetMode="External"/><Relationship Id="rId4" Type="http://schemas.openxmlformats.org/officeDocument/2006/relationships/image" Target="../media/image3.jpg"/><Relationship Id="rId9" Type="http://schemas.openxmlformats.org/officeDocument/2006/relationships/hyperlink" Target="https://www.youtube.com/user/UKNFPolska"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2.xml"/><Relationship Id="rId5" Type="http://schemas.openxmlformats.org/officeDocument/2006/relationships/image" Target="../media/image11.jp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Prostokąt 2"/>
          <p:cNvSpPr/>
          <p:nvPr/>
        </p:nvSpPr>
        <p:spPr>
          <a:xfrm>
            <a:off x="-14625" y="-44846"/>
            <a:ext cx="20364500" cy="11495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11" name="Obraz 10"/>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l="502" r="-1" b="2"/>
          <a:stretch/>
        </p:blipFill>
        <p:spPr>
          <a:xfrm>
            <a:off x="1086992" y="0"/>
            <a:ext cx="18786736" cy="88121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0" name="pole tekstowe 19"/>
          <p:cNvSpPr txBox="1"/>
          <p:nvPr/>
        </p:nvSpPr>
        <p:spPr>
          <a:xfrm>
            <a:off x="2527152" y="9819020"/>
            <a:ext cx="5328592" cy="1631216"/>
          </a:xfrm>
          <a:prstGeom prst="rect">
            <a:avLst/>
          </a:prstGeom>
          <a:noFill/>
        </p:spPr>
        <p:txBody>
          <a:bodyPr wrap="square" rtlCol="0">
            <a:spAutoFit/>
          </a:bodyPr>
          <a:lstStyle/>
          <a:p>
            <a:endParaRPr lang="pl-PL" sz="2000" dirty="0">
              <a:solidFill>
                <a:srgbClr val="001A72"/>
              </a:solidFill>
              <a:latin typeface="Times New Roman" panose="02020603050405020304" pitchFamily="18" charset="0"/>
              <a:cs typeface="Times New Roman" panose="02020603050405020304" pitchFamily="18" charset="0"/>
            </a:endParaRPr>
          </a:p>
          <a:p>
            <a:r>
              <a:rPr lang="pl-PL" sz="2000" b="1" dirty="0">
                <a:solidFill>
                  <a:srgbClr val="001A72"/>
                </a:solidFill>
                <a:latin typeface="Arial" panose="020B0604020202020204" pitchFamily="34" charset="0"/>
                <a:cs typeface="Arial" panose="020B0604020202020204" pitchFamily="34" charset="0"/>
              </a:rPr>
              <a:t>Michał Strzelczyk</a:t>
            </a:r>
          </a:p>
          <a:p>
            <a:r>
              <a:rPr lang="pl-PL" sz="2000" dirty="0">
                <a:solidFill>
                  <a:srgbClr val="001A72"/>
                </a:solidFill>
                <a:latin typeface="Arial" panose="020B0604020202020204" pitchFamily="34" charset="0"/>
                <a:cs typeface="Arial" panose="020B0604020202020204" pitchFamily="34" charset="0"/>
              </a:rPr>
              <a:t>Departament </a:t>
            </a:r>
            <a:r>
              <a:rPr lang="pl-PL" sz="2000" dirty="0" err="1">
                <a:solidFill>
                  <a:srgbClr val="001A72"/>
                </a:solidFill>
                <a:latin typeface="Arial" panose="020B0604020202020204" pitchFamily="34" charset="0"/>
                <a:cs typeface="Arial" panose="020B0604020202020204" pitchFamily="34" charset="0"/>
              </a:rPr>
              <a:t>C</a:t>
            </a:r>
            <a:r>
              <a:rPr lang="pl-PL" sz="2000" dirty="0" err="1" smtClean="0">
                <a:solidFill>
                  <a:srgbClr val="001A72"/>
                </a:solidFill>
                <a:latin typeface="Arial" panose="020B0604020202020204" pitchFamily="34" charset="0"/>
                <a:cs typeface="Arial" panose="020B0604020202020204" pitchFamily="34" charset="0"/>
              </a:rPr>
              <a:t>yberbezpieczeństwa</a:t>
            </a:r>
            <a:endParaRPr lang="pl-PL" sz="2000" dirty="0">
              <a:solidFill>
                <a:srgbClr val="001A72"/>
              </a:solidFill>
              <a:latin typeface="Arial" panose="020B0604020202020204" pitchFamily="34" charset="0"/>
              <a:cs typeface="Arial" panose="020B0604020202020204" pitchFamily="34" charset="0"/>
            </a:endParaRPr>
          </a:p>
          <a:p>
            <a:r>
              <a:rPr lang="pl-PL" sz="2000" dirty="0">
                <a:solidFill>
                  <a:srgbClr val="001A72"/>
                </a:solidFill>
                <a:latin typeface="Arial" panose="020B0604020202020204" pitchFamily="34" charset="0"/>
                <a:cs typeface="Arial" panose="020B0604020202020204" pitchFamily="34" charset="0"/>
              </a:rPr>
              <a:t>Urząd Komisji Nadzoru Finansowego</a:t>
            </a:r>
          </a:p>
          <a:p>
            <a:r>
              <a:rPr lang="pl-PL" sz="2000" dirty="0">
                <a:solidFill>
                  <a:srgbClr val="001A72"/>
                </a:solidFill>
                <a:latin typeface="Arial" panose="020B0604020202020204" pitchFamily="34" charset="0"/>
                <a:cs typeface="Arial" panose="020B0604020202020204" pitchFamily="34" charset="0"/>
              </a:rPr>
              <a:t>13 maja 2024</a:t>
            </a:r>
          </a:p>
        </p:txBody>
      </p:sp>
      <p:pic>
        <p:nvPicPr>
          <p:cNvPr id="9" name="Obraz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932326" y="675234"/>
            <a:ext cx="5941402" cy="2306918"/>
          </a:xfrm>
          <a:prstGeom prst="rect">
            <a:avLst/>
          </a:prstGeom>
        </p:spPr>
      </p:pic>
      <p:sp>
        <p:nvSpPr>
          <p:cNvPr id="7" name="pole tekstowe 6">
            <a:extLst>
              <a:ext uri="{FF2B5EF4-FFF2-40B4-BE49-F238E27FC236}">
                <a16:creationId xmlns:a16="http://schemas.microsoft.com/office/drawing/2014/main" id="{EE7A672E-E500-4DE1-AA3E-C0186CA8F36D}"/>
              </a:ext>
            </a:extLst>
          </p:cNvPr>
          <p:cNvSpPr txBox="1"/>
          <p:nvPr/>
        </p:nvSpPr>
        <p:spPr>
          <a:xfrm>
            <a:off x="366912" y="9172178"/>
            <a:ext cx="21242360" cy="882265"/>
          </a:xfrm>
          <a:prstGeom prst="rect">
            <a:avLst/>
          </a:prstGeom>
          <a:noFill/>
        </p:spPr>
        <p:txBody>
          <a:bodyPr wrap="square" lIns="203169" tIns="101586" rIns="203169" bIns="101586" rtlCol="0">
            <a:spAutoFit/>
          </a:bodyPr>
          <a:lstStyle/>
          <a:p>
            <a:pPr algn="ctr"/>
            <a:r>
              <a:rPr lang="pl-PL" sz="4400" b="1" dirty="0">
                <a:solidFill>
                  <a:srgbClr val="001A72"/>
                </a:solidFill>
                <a:latin typeface="Arial" panose="020B0604020202020204" pitchFamily="34" charset="0"/>
                <a:cs typeface="Arial" panose="020B0604020202020204" pitchFamily="34" charset="0"/>
              </a:rPr>
              <a:t>Bezpieczny telefon – jak chronić się przed cyberprzestępcami</a:t>
            </a:r>
          </a:p>
        </p:txBody>
      </p:sp>
    </p:spTree>
    <p:extLst>
      <p:ext uri="{BB962C8B-B14F-4D97-AF65-F5344CB8AC3E}">
        <p14:creationId xmlns:p14="http://schemas.microsoft.com/office/powerpoint/2010/main" val="10313047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ymbol zastępczy numeru slajdu 9"/>
          <p:cNvSpPr>
            <a:spLocks noGrp="1"/>
          </p:cNvSpPr>
          <p:nvPr>
            <p:ph type="sldNum" sz="quarter" idx="12"/>
          </p:nvPr>
        </p:nvSpPr>
        <p:spPr/>
        <p:txBody>
          <a:bodyPr/>
          <a:lstStyle/>
          <a:p>
            <a:fld id="{6EFFB14B-A6E9-4CA1-AFA8-DC55FA084751}" type="slidenum">
              <a:rPr lang="pl-PL" smtClean="0"/>
              <a:pPr/>
              <a:t>10</a:t>
            </a:fld>
            <a:endParaRPr lang="pl-PL"/>
          </a:p>
        </p:txBody>
      </p:sp>
      <p:sp>
        <p:nvSpPr>
          <p:cNvPr id="3" name="Symbol zastępczy numeru slajdu 9">
            <a:extLst>
              <a:ext uri="{FF2B5EF4-FFF2-40B4-BE49-F238E27FC236}">
                <a16:creationId xmlns:a16="http://schemas.microsoft.com/office/drawing/2014/main" id="{A8EB5384-DD5E-4273-9443-86FDB44AE1EB}"/>
              </a:ext>
            </a:extLst>
          </p:cNvPr>
          <p:cNvSpPr txBox="1">
            <a:spLocks/>
          </p:cNvSpPr>
          <p:nvPr/>
        </p:nvSpPr>
        <p:spPr>
          <a:xfrm>
            <a:off x="14562669" y="10595390"/>
            <a:ext cx="4741333" cy="608627"/>
          </a:xfrm>
          <a:prstGeom prst="rect">
            <a:avLst/>
          </a:prstGeom>
        </p:spPr>
        <p:txBody>
          <a:bodyPr vert="horz" lIns="203169" tIns="101586" rIns="203169" bIns="101586" rtlCol="0" anchor="ctr"/>
          <a:lstStyle>
            <a:defPPr>
              <a:defRPr lang="pl-PL"/>
            </a:defPPr>
            <a:lvl1pPr marL="0" algn="r" defTabSz="2031691" rtl="0" eaLnBrk="1" latinLnBrk="0" hangingPunct="1">
              <a:defRPr sz="2700" kern="1200">
                <a:solidFill>
                  <a:schemeClr val="tx1">
                    <a:tint val="75000"/>
                  </a:schemeClr>
                </a:solidFill>
                <a:latin typeface="+mn-lt"/>
                <a:ea typeface="+mn-ea"/>
                <a:cs typeface="+mn-cs"/>
              </a:defRPr>
            </a:lvl1pPr>
            <a:lvl2pPr marL="1015847" algn="l" defTabSz="2031691" rtl="0" eaLnBrk="1" latinLnBrk="0" hangingPunct="1">
              <a:defRPr sz="4000" kern="1200">
                <a:solidFill>
                  <a:schemeClr val="tx1"/>
                </a:solidFill>
                <a:latin typeface="+mn-lt"/>
                <a:ea typeface="+mn-ea"/>
                <a:cs typeface="+mn-cs"/>
              </a:defRPr>
            </a:lvl2pPr>
            <a:lvl3pPr marL="2031691" algn="l" defTabSz="2031691" rtl="0" eaLnBrk="1" latinLnBrk="0" hangingPunct="1">
              <a:defRPr sz="4000" kern="1200">
                <a:solidFill>
                  <a:schemeClr val="tx1"/>
                </a:solidFill>
                <a:latin typeface="+mn-lt"/>
                <a:ea typeface="+mn-ea"/>
                <a:cs typeface="+mn-cs"/>
              </a:defRPr>
            </a:lvl3pPr>
            <a:lvl4pPr marL="3047536" algn="l" defTabSz="2031691" rtl="0" eaLnBrk="1" latinLnBrk="0" hangingPunct="1">
              <a:defRPr sz="4000" kern="1200">
                <a:solidFill>
                  <a:schemeClr val="tx1"/>
                </a:solidFill>
                <a:latin typeface="+mn-lt"/>
                <a:ea typeface="+mn-ea"/>
                <a:cs typeface="+mn-cs"/>
              </a:defRPr>
            </a:lvl4pPr>
            <a:lvl5pPr marL="4063380" algn="l" defTabSz="2031691" rtl="0" eaLnBrk="1" latinLnBrk="0" hangingPunct="1">
              <a:defRPr sz="4000" kern="1200">
                <a:solidFill>
                  <a:schemeClr val="tx1"/>
                </a:solidFill>
                <a:latin typeface="+mn-lt"/>
                <a:ea typeface="+mn-ea"/>
                <a:cs typeface="+mn-cs"/>
              </a:defRPr>
            </a:lvl5pPr>
            <a:lvl6pPr marL="5079227" algn="l" defTabSz="2031691" rtl="0" eaLnBrk="1" latinLnBrk="0" hangingPunct="1">
              <a:defRPr sz="4000" kern="1200">
                <a:solidFill>
                  <a:schemeClr val="tx1"/>
                </a:solidFill>
                <a:latin typeface="+mn-lt"/>
                <a:ea typeface="+mn-ea"/>
                <a:cs typeface="+mn-cs"/>
              </a:defRPr>
            </a:lvl6pPr>
            <a:lvl7pPr marL="6095071" algn="l" defTabSz="2031691" rtl="0" eaLnBrk="1" latinLnBrk="0" hangingPunct="1">
              <a:defRPr sz="4000" kern="1200">
                <a:solidFill>
                  <a:schemeClr val="tx1"/>
                </a:solidFill>
                <a:latin typeface="+mn-lt"/>
                <a:ea typeface="+mn-ea"/>
                <a:cs typeface="+mn-cs"/>
              </a:defRPr>
            </a:lvl7pPr>
            <a:lvl8pPr marL="7110918" algn="l" defTabSz="2031691" rtl="0" eaLnBrk="1" latinLnBrk="0" hangingPunct="1">
              <a:defRPr sz="4000" kern="1200">
                <a:solidFill>
                  <a:schemeClr val="tx1"/>
                </a:solidFill>
                <a:latin typeface="+mn-lt"/>
                <a:ea typeface="+mn-ea"/>
                <a:cs typeface="+mn-cs"/>
              </a:defRPr>
            </a:lvl8pPr>
            <a:lvl9pPr marL="8126762" algn="l" defTabSz="2031691" rtl="0" eaLnBrk="1" latinLnBrk="0" hangingPunct="1">
              <a:defRPr sz="4000" kern="1200">
                <a:solidFill>
                  <a:schemeClr val="tx1"/>
                </a:solidFill>
                <a:latin typeface="+mn-lt"/>
                <a:ea typeface="+mn-ea"/>
                <a:cs typeface="+mn-cs"/>
              </a:defRPr>
            </a:lvl9pPr>
          </a:lstStyle>
          <a:p>
            <a:fld id="{6EFFB14B-A6E9-4CA1-AFA8-DC55FA084751}" type="slidenum">
              <a:rPr lang="pl-PL" smtClean="0"/>
              <a:pPr/>
              <a:t>10</a:t>
            </a:fld>
            <a:endParaRPr lang="pl-PL"/>
          </a:p>
        </p:txBody>
      </p:sp>
      <p:sp>
        <p:nvSpPr>
          <p:cNvPr id="4" name="pole tekstowe 3">
            <a:extLst>
              <a:ext uri="{FF2B5EF4-FFF2-40B4-BE49-F238E27FC236}">
                <a16:creationId xmlns:a16="http://schemas.microsoft.com/office/drawing/2014/main" id="{D7F87320-F963-452C-9F2C-C37E8E39F26E}"/>
              </a:ext>
            </a:extLst>
          </p:cNvPr>
          <p:cNvSpPr txBox="1"/>
          <p:nvPr/>
        </p:nvSpPr>
        <p:spPr>
          <a:xfrm>
            <a:off x="1072596" y="1467322"/>
            <a:ext cx="18174808" cy="1002911"/>
          </a:xfrm>
          <a:prstGeom prst="rect">
            <a:avLst/>
          </a:prstGeom>
          <a:noFill/>
        </p:spPr>
        <p:txBody>
          <a:bodyPr wrap="square" lIns="451425" tIns="225715" rIns="451425" bIns="225715" rtlCol="0">
            <a:spAutoFit/>
          </a:bodyPr>
          <a:lstStyle/>
          <a:p>
            <a:r>
              <a:rPr lang="pl-PL" sz="3555" b="1" dirty="0">
                <a:solidFill>
                  <a:srgbClr val="001A72"/>
                </a:solidFill>
              </a:rPr>
              <a:t>Możliwe konsekwencje ataku na urządzenie mobilne</a:t>
            </a:r>
          </a:p>
        </p:txBody>
      </p:sp>
      <p:sp>
        <p:nvSpPr>
          <p:cNvPr id="5" name="pole tekstowe 4">
            <a:extLst>
              <a:ext uri="{FF2B5EF4-FFF2-40B4-BE49-F238E27FC236}">
                <a16:creationId xmlns:a16="http://schemas.microsoft.com/office/drawing/2014/main" id="{800731A9-83A1-44AF-BFAB-461974B3FCD4}"/>
              </a:ext>
            </a:extLst>
          </p:cNvPr>
          <p:cNvSpPr txBox="1"/>
          <p:nvPr/>
        </p:nvSpPr>
        <p:spPr>
          <a:xfrm>
            <a:off x="9223896" y="10078733"/>
            <a:ext cx="9505056" cy="307777"/>
          </a:xfrm>
          <a:prstGeom prst="rect">
            <a:avLst/>
          </a:prstGeom>
        </p:spPr>
        <p:txBody>
          <a:bodyPr wrap="square" rtlCol="0">
            <a:spAutoFit/>
          </a:bodyPr>
          <a:lstStyle/>
          <a:p>
            <a:pPr algn="r"/>
            <a:r>
              <a:rPr lang="pl-PL" sz="1400" dirty="0">
                <a:solidFill>
                  <a:srgbClr val="002060"/>
                </a:solidFill>
                <a:cs typeface="Times New Roman" panose="02020603050405020304" pitchFamily="18" charset="0"/>
              </a:rPr>
              <a:t>Źródło: prezentacja CSIRT KNF / pixabay.com / opracowanie własne</a:t>
            </a:r>
          </a:p>
        </p:txBody>
      </p:sp>
      <p:grpSp>
        <p:nvGrpSpPr>
          <p:cNvPr id="6" name="Grupa 5">
            <a:extLst>
              <a:ext uri="{FF2B5EF4-FFF2-40B4-BE49-F238E27FC236}">
                <a16:creationId xmlns:a16="http://schemas.microsoft.com/office/drawing/2014/main" id="{F48D1EE7-F028-4797-8054-8F5627D0EDB7}"/>
              </a:ext>
            </a:extLst>
          </p:cNvPr>
          <p:cNvGrpSpPr/>
          <p:nvPr/>
        </p:nvGrpSpPr>
        <p:grpSpPr>
          <a:xfrm>
            <a:off x="942976" y="3123506"/>
            <a:ext cx="3644594" cy="1870625"/>
            <a:chOff x="5156" y="621076"/>
            <a:chExt cx="4090511" cy="2454306"/>
          </a:xfrm>
          <a:solidFill>
            <a:schemeClr val="tx2">
              <a:lumMod val="75000"/>
            </a:schemeClr>
          </a:solidFill>
          <a:effectLst>
            <a:outerShdw blurRad="50800" dist="38100" dir="2700000" algn="tl" rotWithShape="0">
              <a:prstClr val="black">
                <a:alpha val="40000"/>
              </a:prstClr>
            </a:outerShdw>
          </a:effectLst>
        </p:grpSpPr>
        <p:sp>
          <p:nvSpPr>
            <p:cNvPr id="7" name="Prostokąt 6">
              <a:extLst>
                <a:ext uri="{FF2B5EF4-FFF2-40B4-BE49-F238E27FC236}">
                  <a16:creationId xmlns:a16="http://schemas.microsoft.com/office/drawing/2014/main" id="{1B86AC9E-8E73-4B89-ABD0-585EAB34D3CF}"/>
                </a:ext>
              </a:extLst>
            </p:cNvPr>
            <p:cNvSpPr/>
            <p:nvPr/>
          </p:nvSpPr>
          <p:spPr>
            <a:xfrm>
              <a:off x="5156" y="621076"/>
              <a:ext cx="4090511" cy="2454306"/>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pole tekstowe 7">
              <a:extLst>
                <a:ext uri="{FF2B5EF4-FFF2-40B4-BE49-F238E27FC236}">
                  <a16:creationId xmlns:a16="http://schemas.microsoft.com/office/drawing/2014/main" id="{4ABDF20B-5092-445E-AEBE-205F1C099484}"/>
                </a:ext>
              </a:extLst>
            </p:cNvPr>
            <p:cNvSpPr txBox="1"/>
            <p:nvPr/>
          </p:nvSpPr>
          <p:spPr>
            <a:xfrm>
              <a:off x="5156" y="621076"/>
              <a:ext cx="4090511" cy="245430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0" tIns="152400" rIns="152400" bIns="152400" numCol="1" spcCol="1270" anchor="ctr" anchorCtr="0">
              <a:noAutofit/>
            </a:bodyPr>
            <a:lstStyle/>
            <a:p>
              <a:pPr lvl="0" algn="ctr" defTabSz="1778000">
                <a:lnSpc>
                  <a:spcPct val="90000"/>
                </a:lnSpc>
                <a:spcBef>
                  <a:spcPct val="0"/>
                </a:spcBef>
                <a:spcAft>
                  <a:spcPts val="0"/>
                </a:spcAft>
              </a:pPr>
              <a:r>
                <a:rPr lang="pl-PL" sz="3200" kern="1200" dirty="0"/>
                <a:t>Kradzież środków finansowych </a:t>
              </a:r>
            </a:p>
          </p:txBody>
        </p:sp>
      </p:grpSp>
      <p:sp>
        <p:nvSpPr>
          <p:cNvPr id="9" name="pole tekstowe 8">
            <a:extLst>
              <a:ext uri="{FF2B5EF4-FFF2-40B4-BE49-F238E27FC236}">
                <a16:creationId xmlns:a16="http://schemas.microsoft.com/office/drawing/2014/main" id="{C4544CBE-A680-424F-B3F3-03DF89BDFDD1}"/>
              </a:ext>
            </a:extLst>
          </p:cNvPr>
          <p:cNvSpPr txBox="1"/>
          <p:nvPr/>
        </p:nvSpPr>
        <p:spPr>
          <a:xfrm>
            <a:off x="4759400" y="3123506"/>
            <a:ext cx="3644594" cy="1870625"/>
          </a:xfrm>
          <a:prstGeom prst="rect">
            <a:avLst/>
          </a:prstGeom>
          <a:solidFill>
            <a:schemeClr val="tx2">
              <a:lumMod val="75000"/>
            </a:schemeClr>
          </a:solidFill>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pl-PL" sz="3200" kern="1200" dirty="0"/>
              <a:t>Dostęp do wiadomości SMS</a:t>
            </a:r>
          </a:p>
        </p:txBody>
      </p:sp>
      <p:grpSp>
        <p:nvGrpSpPr>
          <p:cNvPr id="11" name="Grupa 10">
            <a:extLst>
              <a:ext uri="{FF2B5EF4-FFF2-40B4-BE49-F238E27FC236}">
                <a16:creationId xmlns:a16="http://schemas.microsoft.com/office/drawing/2014/main" id="{EA6F2739-7901-4303-8B62-7765F68FA959}"/>
              </a:ext>
            </a:extLst>
          </p:cNvPr>
          <p:cNvGrpSpPr/>
          <p:nvPr/>
        </p:nvGrpSpPr>
        <p:grpSpPr>
          <a:xfrm>
            <a:off x="8603638" y="3123506"/>
            <a:ext cx="3644594" cy="1870625"/>
            <a:chOff x="9004281" y="621076"/>
            <a:chExt cx="4090511" cy="2454306"/>
          </a:xfrm>
          <a:solidFill>
            <a:schemeClr val="tx2">
              <a:lumMod val="75000"/>
            </a:schemeClr>
          </a:solidFill>
          <a:effectLst>
            <a:outerShdw blurRad="50800" dist="38100" dir="2700000" algn="tl" rotWithShape="0">
              <a:prstClr val="black">
                <a:alpha val="40000"/>
              </a:prstClr>
            </a:outerShdw>
          </a:effectLst>
        </p:grpSpPr>
        <p:sp>
          <p:nvSpPr>
            <p:cNvPr id="12" name="Prostokąt 11">
              <a:extLst>
                <a:ext uri="{FF2B5EF4-FFF2-40B4-BE49-F238E27FC236}">
                  <a16:creationId xmlns:a16="http://schemas.microsoft.com/office/drawing/2014/main" id="{06AE7D51-406A-4086-8D2F-ED4C5843A6B2}"/>
                </a:ext>
              </a:extLst>
            </p:cNvPr>
            <p:cNvSpPr/>
            <p:nvPr/>
          </p:nvSpPr>
          <p:spPr>
            <a:xfrm>
              <a:off x="9004281" y="621076"/>
              <a:ext cx="4090511" cy="2454306"/>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pole tekstowe 12">
              <a:extLst>
                <a:ext uri="{FF2B5EF4-FFF2-40B4-BE49-F238E27FC236}">
                  <a16:creationId xmlns:a16="http://schemas.microsoft.com/office/drawing/2014/main" id="{86D8B68F-BA77-45BF-8BB6-44E2C30B3710}"/>
                </a:ext>
              </a:extLst>
            </p:cNvPr>
            <p:cNvSpPr txBox="1"/>
            <p:nvPr/>
          </p:nvSpPr>
          <p:spPr>
            <a:xfrm>
              <a:off x="9004281" y="621076"/>
              <a:ext cx="4090511" cy="245430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pl-PL" sz="3200" kern="1200" dirty="0"/>
                <a:t>Kradzież plików </a:t>
              </a:r>
              <a:br>
                <a:rPr lang="pl-PL" sz="3200" kern="1200" dirty="0"/>
              </a:br>
              <a:r>
                <a:rPr lang="pl-PL" sz="3200" kern="1200" dirty="0"/>
                <a:t>z urządzenia</a:t>
              </a:r>
            </a:p>
          </p:txBody>
        </p:sp>
      </p:grpSp>
      <p:sp>
        <p:nvSpPr>
          <p:cNvPr id="14" name="pole tekstowe 13">
            <a:extLst>
              <a:ext uri="{FF2B5EF4-FFF2-40B4-BE49-F238E27FC236}">
                <a16:creationId xmlns:a16="http://schemas.microsoft.com/office/drawing/2014/main" id="{2AAE3186-C252-4D5C-838D-1982CCEC64CF}"/>
              </a:ext>
            </a:extLst>
          </p:cNvPr>
          <p:cNvSpPr txBox="1"/>
          <p:nvPr/>
        </p:nvSpPr>
        <p:spPr>
          <a:xfrm>
            <a:off x="4759400" y="5265584"/>
            <a:ext cx="3644594" cy="1870625"/>
          </a:xfrm>
          <a:prstGeom prst="rect">
            <a:avLst/>
          </a:prstGeom>
          <a:solidFill>
            <a:schemeClr val="tx2">
              <a:lumMod val="75000"/>
            </a:schemeClr>
          </a:solidFill>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pl-PL" sz="3200" kern="1200" dirty="0"/>
              <a:t>Dostęp do książki adresowej</a:t>
            </a:r>
          </a:p>
        </p:txBody>
      </p:sp>
      <p:sp>
        <p:nvSpPr>
          <p:cNvPr id="15" name="pole tekstowe 14">
            <a:extLst>
              <a:ext uri="{FF2B5EF4-FFF2-40B4-BE49-F238E27FC236}">
                <a16:creationId xmlns:a16="http://schemas.microsoft.com/office/drawing/2014/main" id="{6B44D372-E0F0-4BAF-93FB-0A4DEB59FA23}"/>
              </a:ext>
            </a:extLst>
          </p:cNvPr>
          <p:cNvSpPr txBox="1"/>
          <p:nvPr/>
        </p:nvSpPr>
        <p:spPr>
          <a:xfrm>
            <a:off x="939505" y="5265584"/>
            <a:ext cx="3644594" cy="1870625"/>
          </a:xfrm>
          <a:prstGeom prst="rect">
            <a:avLst/>
          </a:prstGeom>
          <a:solidFill>
            <a:schemeClr val="tx2">
              <a:lumMod val="75000"/>
            </a:schemeClr>
          </a:solidFill>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pl-PL" sz="3200" kern="1200" dirty="0"/>
              <a:t>Wykonywanie połączeń telefonicznych</a:t>
            </a:r>
          </a:p>
        </p:txBody>
      </p:sp>
      <p:sp>
        <p:nvSpPr>
          <p:cNvPr id="16" name="pole tekstowe 15">
            <a:extLst>
              <a:ext uri="{FF2B5EF4-FFF2-40B4-BE49-F238E27FC236}">
                <a16:creationId xmlns:a16="http://schemas.microsoft.com/office/drawing/2014/main" id="{28000489-D7B6-4EAB-98AC-9293E1170066}"/>
              </a:ext>
            </a:extLst>
          </p:cNvPr>
          <p:cNvSpPr txBox="1"/>
          <p:nvPr/>
        </p:nvSpPr>
        <p:spPr>
          <a:xfrm>
            <a:off x="4759400" y="7407662"/>
            <a:ext cx="3644594" cy="1870625"/>
          </a:xfrm>
          <a:prstGeom prst="rect">
            <a:avLst/>
          </a:prstGeom>
          <a:solidFill>
            <a:schemeClr val="tx2">
              <a:lumMod val="75000"/>
            </a:schemeClr>
          </a:solidFill>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pl-PL" sz="3200" kern="1200" dirty="0"/>
              <a:t>Dostęp do kamery, mikrofonu, lokalizacji GPS</a:t>
            </a:r>
          </a:p>
        </p:txBody>
      </p:sp>
      <p:sp>
        <p:nvSpPr>
          <p:cNvPr id="17" name="pole tekstowe 16">
            <a:extLst>
              <a:ext uri="{FF2B5EF4-FFF2-40B4-BE49-F238E27FC236}">
                <a16:creationId xmlns:a16="http://schemas.microsoft.com/office/drawing/2014/main" id="{4BB408ED-9B26-43FC-BEBE-CF3D0F5134D8}"/>
              </a:ext>
            </a:extLst>
          </p:cNvPr>
          <p:cNvSpPr txBox="1"/>
          <p:nvPr/>
        </p:nvSpPr>
        <p:spPr>
          <a:xfrm>
            <a:off x="8577094" y="5265584"/>
            <a:ext cx="3671137" cy="1870625"/>
          </a:xfrm>
          <a:prstGeom prst="rect">
            <a:avLst/>
          </a:prstGeom>
          <a:solidFill>
            <a:schemeClr val="tx2">
              <a:lumMod val="75000"/>
            </a:schemeClr>
          </a:solidFill>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pl-PL" sz="3200" kern="1200" dirty="0"/>
              <a:t>Kontrola wyświetlanych </a:t>
            </a:r>
            <a:br>
              <a:rPr lang="pl-PL" sz="3200" kern="1200" dirty="0"/>
            </a:br>
            <a:r>
              <a:rPr lang="pl-PL" sz="3200" kern="1200" dirty="0"/>
              <a:t>i wprowadzanych treści</a:t>
            </a:r>
          </a:p>
        </p:txBody>
      </p:sp>
      <p:pic>
        <p:nvPicPr>
          <p:cNvPr id="18" name="Obraz 17">
            <a:extLst>
              <a:ext uri="{FF2B5EF4-FFF2-40B4-BE49-F238E27FC236}">
                <a16:creationId xmlns:a16="http://schemas.microsoft.com/office/drawing/2014/main" id="{F3B01226-51A6-4FD8-8ADD-D4871D78AA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00360" y="3114719"/>
            <a:ext cx="5630391" cy="656151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34786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ymbol zastępczy numeru slajdu 9"/>
          <p:cNvSpPr>
            <a:spLocks noGrp="1"/>
          </p:cNvSpPr>
          <p:nvPr>
            <p:ph type="sldNum" sz="quarter" idx="12"/>
          </p:nvPr>
        </p:nvSpPr>
        <p:spPr/>
        <p:txBody>
          <a:bodyPr/>
          <a:lstStyle/>
          <a:p>
            <a:fld id="{6EFFB14B-A6E9-4CA1-AFA8-DC55FA084751}" type="slidenum">
              <a:rPr lang="pl-PL" smtClean="0"/>
              <a:pPr/>
              <a:t>11</a:t>
            </a:fld>
            <a:endParaRPr lang="pl-PL"/>
          </a:p>
        </p:txBody>
      </p:sp>
      <p:sp>
        <p:nvSpPr>
          <p:cNvPr id="3" name="Symbol zastępczy numeru slajdu 9">
            <a:extLst>
              <a:ext uri="{FF2B5EF4-FFF2-40B4-BE49-F238E27FC236}">
                <a16:creationId xmlns:a16="http://schemas.microsoft.com/office/drawing/2014/main" id="{B36655CE-7731-414B-B76B-9D686063FB7A}"/>
              </a:ext>
            </a:extLst>
          </p:cNvPr>
          <p:cNvSpPr txBox="1">
            <a:spLocks/>
          </p:cNvSpPr>
          <p:nvPr/>
        </p:nvSpPr>
        <p:spPr>
          <a:xfrm>
            <a:off x="14562669" y="10595390"/>
            <a:ext cx="4741333" cy="608627"/>
          </a:xfrm>
          <a:prstGeom prst="rect">
            <a:avLst/>
          </a:prstGeom>
        </p:spPr>
        <p:txBody>
          <a:bodyPr vert="horz" lIns="203169" tIns="101586" rIns="203169" bIns="101586" rtlCol="0" anchor="ctr"/>
          <a:lstStyle>
            <a:defPPr>
              <a:defRPr lang="pl-PL"/>
            </a:defPPr>
            <a:lvl1pPr marL="0" algn="r" defTabSz="2031691" rtl="0" eaLnBrk="1" latinLnBrk="0" hangingPunct="1">
              <a:defRPr sz="2700" kern="1200">
                <a:solidFill>
                  <a:schemeClr val="tx1">
                    <a:tint val="75000"/>
                  </a:schemeClr>
                </a:solidFill>
                <a:latin typeface="+mn-lt"/>
                <a:ea typeface="+mn-ea"/>
                <a:cs typeface="+mn-cs"/>
              </a:defRPr>
            </a:lvl1pPr>
            <a:lvl2pPr marL="1015847" algn="l" defTabSz="2031691" rtl="0" eaLnBrk="1" latinLnBrk="0" hangingPunct="1">
              <a:defRPr sz="4000" kern="1200">
                <a:solidFill>
                  <a:schemeClr val="tx1"/>
                </a:solidFill>
                <a:latin typeface="+mn-lt"/>
                <a:ea typeface="+mn-ea"/>
                <a:cs typeface="+mn-cs"/>
              </a:defRPr>
            </a:lvl2pPr>
            <a:lvl3pPr marL="2031691" algn="l" defTabSz="2031691" rtl="0" eaLnBrk="1" latinLnBrk="0" hangingPunct="1">
              <a:defRPr sz="4000" kern="1200">
                <a:solidFill>
                  <a:schemeClr val="tx1"/>
                </a:solidFill>
                <a:latin typeface="+mn-lt"/>
                <a:ea typeface="+mn-ea"/>
                <a:cs typeface="+mn-cs"/>
              </a:defRPr>
            </a:lvl3pPr>
            <a:lvl4pPr marL="3047536" algn="l" defTabSz="2031691" rtl="0" eaLnBrk="1" latinLnBrk="0" hangingPunct="1">
              <a:defRPr sz="4000" kern="1200">
                <a:solidFill>
                  <a:schemeClr val="tx1"/>
                </a:solidFill>
                <a:latin typeface="+mn-lt"/>
                <a:ea typeface="+mn-ea"/>
                <a:cs typeface="+mn-cs"/>
              </a:defRPr>
            </a:lvl4pPr>
            <a:lvl5pPr marL="4063380" algn="l" defTabSz="2031691" rtl="0" eaLnBrk="1" latinLnBrk="0" hangingPunct="1">
              <a:defRPr sz="4000" kern="1200">
                <a:solidFill>
                  <a:schemeClr val="tx1"/>
                </a:solidFill>
                <a:latin typeface="+mn-lt"/>
                <a:ea typeface="+mn-ea"/>
                <a:cs typeface="+mn-cs"/>
              </a:defRPr>
            </a:lvl5pPr>
            <a:lvl6pPr marL="5079227" algn="l" defTabSz="2031691" rtl="0" eaLnBrk="1" latinLnBrk="0" hangingPunct="1">
              <a:defRPr sz="4000" kern="1200">
                <a:solidFill>
                  <a:schemeClr val="tx1"/>
                </a:solidFill>
                <a:latin typeface="+mn-lt"/>
                <a:ea typeface="+mn-ea"/>
                <a:cs typeface="+mn-cs"/>
              </a:defRPr>
            </a:lvl6pPr>
            <a:lvl7pPr marL="6095071" algn="l" defTabSz="2031691" rtl="0" eaLnBrk="1" latinLnBrk="0" hangingPunct="1">
              <a:defRPr sz="4000" kern="1200">
                <a:solidFill>
                  <a:schemeClr val="tx1"/>
                </a:solidFill>
                <a:latin typeface="+mn-lt"/>
                <a:ea typeface="+mn-ea"/>
                <a:cs typeface="+mn-cs"/>
              </a:defRPr>
            </a:lvl7pPr>
            <a:lvl8pPr marL="7110918" algn="l" defTabSz="2031691" rtl="0" eaLnBrk="1" latinLnBrk="0" hangingPunct="1">
              <a:defRPr sz="4000" kern="1200">
                <a:solidFill>
                  <a:schemeClr val="tx1"/>
                </a:solidFill>
                <a:latin typeface="+mn-lt"/>
                <a:ea typeface="+mn-ea"/>
                <a:cs typeface="+mn-cs"/>
              </a:defRPr>
            </a:lvl8pPr>
            <a:lvl9pPr marL="8126762" algn="l" defTabSz="2031691" rtl="0" eaLnBrk="1" latinLnBrk="0" hangingPunct="1">
              <a:defRPr sz="4000" kern="1200">
                <a:solidFill>
                  <a:schemeClr val="tx1"/>
                </a:solidFill>
                <a:latin typeface="+mn-lt"/>
                <a:ea typeface="+mn-ea"/>
                <a:cs typeface="+mn-cs"/>
              </a:defRPr>
            </a:lvl9pPr>
          </a:lstStyle>
          <a:p>
            <a:fld id="{6EFFB14B-A6E9-4CA1-AFA8-DC55FA084751}" type="slidenum">
              <a:rPr lang="pl-PL" smtClean="0"/>
              <a:pPr/>
              <a:t>11</a:t>
            </a:fld>
            <a:endParaRPr lang="pl-PL"/>
          </a:p>
        </p:txBody>
      </p:sp>
      <p:sp>
        <p:nvSpPr>
          <p:cNvPr id="4" name="pole tekstowe 3">
            <a:extLst>
              <a:ext uri="{FF2B5EF4-FFF2-40B4-BE49-F238E27FC236}">
                <a16:creationId xmlns:a16="http://schemas.microsoft.com/office/drawing/2014/main" id="{64B32EAB-B497-451F-984F-BC2CD6B71EB8}"/>
              </a:ext>
            </a:extLst>
          </p:cNvPr>
          <p:cNvSpPr txBox="1"/>
          <p:nvPr/>
        </p:nvSpPr>
        <p:spPr>
          <a:xfrm>
            <a:off x="9223896" y="10078733"/>
            <a:ext cx="9505056" cy="307777"/>
          </a:xfrm>
          <a:prstGeom prst="rect">
            <a:avLst/>
          </a:prstGeom>
        </p:spPr>
        <p:txBody>
          <a:bodyPr wrap="square" rtlCol="0">
            <a:spAutoFit/>
          </a:bodyPr>
          <a:lstStyle/>
          <a:p>
            <a:pPr algn="r"/>
            <a:r>
              <a:rPr lang="pl-PL" sz="1400" dirty="0">
                <a:solidFill>
                  <a:srgbClr val="002060"/>
                </a:solidFill>
                <a:cs typeface="Times New Roman" panose="02020603050405020304" pitchFamily="18" charset="0"/>
              </a:rPr>
              <a:t>Źródło: prezentacja CSIRT KNF / materiały operacyjne CSIRT KNF / pixabay.com</a:t>
            </a:r>
          </a:p>
        </p:txBody>
      </p:sp>
      <p:sp>
        <p:nvSpPr>
          <p:cNvPr id="5" name="pole tekstowe 4">
            <a:extLst>
              <a:ext uri="{FF2B5EF4-FFF2-40B4-BE49-F238E27FC236}">
                <a16:creationId xmlns:a16="http://schemas.microsoft.com/office/drawing/2014/main" id="{ACFA7DD1-707C-4CA7-96DD-0870037B5676}"/>
              </a:ext>
            </a:extLst>
          </p:cNvPr>
          <p:cNvSpPr txBox="1"/>
          <p:nvPr/>
        </p:nvSpPr>
        <p:spPr>
          <a:xfrm>
            <a:off x="7867058" y="2234745"/>
            <a:ext cx="11431056" cy="3898475"/>
          </a:xfrm>
          <a:prstGeom prst="rect">
            <a:avLst/>
          </a:prstGeom>
          <a:noFill/>
        </p:spPr>
        <p:txBody>
          <a:bodyPr wrap="square" lIns="203169" tIns="101586" rIns="203169" bIns="101586" rtlCol="0">
            <a:spAutoFit/>
          </a:bodyPr>
          <a:lstStyle/>
          <a:p>
            <a:r>
              <a:rPr lang="pl-PL" sz="6000" b="1" dirty="0">
                <a:solidFill>
                  <a:srgbClr val="001A72"/>
                </a:solidFill>
              </a:rPr>
              <a:t>Czy otrzymaliście kiedyś podobną wiadomość?</a:t>
            </a:r>
          </a:p>
          <a:p>
            <a:endParaRPr lang="pl-PL" sz="6000" b="1" dirty="0">
              <a:solidFill>
                <a:srgbClr val="001A72"/>
              </a:solidFill>
            </a:endParaRPr>
          </a:p>
          <a:p>
            <a:endParaRPr lang="pl-PL" sz="6000" b="1" dirty="0">
              <a:solidFill>
                <a:srgbClr val="001A72"/>
              </a:solidFill>
            </a:endParaRPr>
          </a:p>
        </p:txBody>
      </p:sp>
      <p:pic>
        <p:nvPicPr>
          <p:cNvPr id="6" name="Obraz 5">
            <a:extLst>
              <a:ext uri="{FF2B5EF4-FFF2-40B4-BE49-F238E27FC236}">
                <a16:creationId xmlns:a16="http://schemas.microsoft.com/office/drawing/2014/main" id="{DEE93FBC-B315-47BB-850F-F9DE03489F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6417" y="1886927"/>
            <a:ext cx="4161175" cy="8314615"/>
          </a:xfrm>
          <a:prstGeom prst="rect">
            <a:avLst/>
          </a:prstGeom>
        </p:spPr>
      </p:pic>
      <p:pic>
        <p:nvPicPr>
          <p:cNvPr id="7" name="Obraz 6">
            <a:extLst>
              <a:ext uri="{FF2B5EF4-FFF2-40B4-BE49-F238E27FC236}">
                <a16:creationId xmlns:a16="http://schemas.microsoft.com/office/drawing/2014/main" id="{941946FF-217E-4A79-8549-4A03ED146300}"/>
              </a:ext>
            </a:extLst>
          </p:cNvPr>
          <p:cNvPicPr>
            <a:picLocks noChangeAspect="1"/>
          </p:cNvPicPr>
          <p:nvPr/>
        </p:nvPicPr>
        <p:blipFill>
          <a:blip r:embed="rId3"/>
          <a:stretch>
            <a:fillRect/>
          </a:stretch>
        </p:blipFill>
        <p:spPr>
          <a:xfrm>
            <a:off x="2743176" y="2619450"/>
            <a:ext cx="2895238" cy="2419048"/>
          </a:xfrm>
          <a:prstGeom prst="rect">
            <a:avLst/>
          </a:prstGeom>
        </p:spPr>
      </p:pic>
    </p:spTree>
    <p:extLst>
      <p:ext uri="{BB962C8B-B14F-4D97-AF65-F5344CB8AC3E}">
        <p14:creationId xmlns:p14="http://schemas.microsoft.com/office/powerpoint/2010/main" val="22280098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ymbol zastępczy numeru slajdu 9"/>
          <p:cNvSpPr>
            <a:spLocks noGrp="1"/>
          </p:cNvSpPr>
          <p:nvPr>
            <p:ph type="sldNum" sz="quarter" idx="12"/>
          </p:nvPr>
        </p:nvSpPr>
        <p:spPr/>
        <p:txBody>
          <a:bodyPr/>
          <a:lstStyle/>
          <a:p>
            <a:fld id="{6EFFB14B-A6E9-4CA1-AFA8-DC55FA084751}" type="slidenum">
              <a:rPr lang="pl-PL" smtClean="0"/>
              <a:pPr/>
              <a:t>12</a:t>
            </a:fld>
            <a:endParaRPr lang="pl-PL"/>
          </a:p>
        </p:txBody>
      </p:sp>
      <p:sp>
        <p:nvSpPr>
          <p:cNvPr id="3" name="Symbol zastępczy numeru slajdu 9">
            <a:extLst>
              <a:ext uri="{FF2B5EF4-FFF2-40B4-BE49-F238E27FC236}">
                <a16:creationId xmlns:a16="http://schemas.microsoft.com/office/drawing/2014/main" id="{AAA978B9-A95F-4F07-A1FE-C77392199D5B}"/>
              </a:ext>
            </a:extLst>
          </p:cNvPr>
          <p:cNvSpPr txBox="1">
            <a:spLocks/>
          </p:cNvSpPr>
          <p:nvPr/>
        </p:nvSpPr>
        <p:spPr>
          <a:xfrm>
            <a:off x="14562669" y="10595390"/>
            <a:ext cx="4741333" cy="608627"/>
          </a:xfrm>
          <a:prstGeom prst="rect">
            <a:avLst/>
          </a:prstGeom>
        </p:spPr>
        <p:txBody>
          <a:bodyPr vert="horz" lIns="203169" tIns="101586" rIns="203169" bIns="101586" rtlCol="0" anchor="ctr"/>
          <a:lstStyle>
            <a:defPPr>
              <a:defRPr lang="pl-PL"/>
            </a:defPPr>
            <a:lvl1pPr marL="0" algn="r" defTabSz="2031691" rtl="0" eaLnBrk="1" latinLnBrk="0" hangingPunct="1">
              <a:defRPr sz="2700" kern="1200">
                <a:solidFill>
                  <a:schemeClr val="tx1">
                    <a:tint val="75000"/>
                  </a:schemeClr>
                </a:solidFill>
                <a:latin typeface="+mn-lt"/>
                <a:ea typeface="+mn-ea"/>
                <a:cs typeface="+mn-cs"/>
              </a:defRPr>
            </a:lvl1pPr>
            <a:lvl2pPr marL="1015847" algn="l" defTabSz="2031691" rtl="0" eaLnBrk="1" latinLnBrk="0" hangingPunct="1">
              <a:defRPr sz="4000" kern="1200">
                <a:solidFill>
                  <a:schemeClr val="tx1"/>
                </a:solidFill>
                <a:latin typeface="+mn-lt"/>
                <a:ea typeface="+mn-ea"/>
                <a:cs typeface="+mn-cs"/>
              </a:defRPr>
            </a:lvl2pPr>
            <a:lvl3pPr marL="2031691" algn="l" defTabSz="2031691" rtl="0" eaLnBrk="1" latinLnBrk="0" hangingPunct="1">
              <a:defRPr sz="4000" kern="1200">
                <a:solidFill>
                  <a:schemeClr val="tx1"/>
                </a:solidFill>
                <a:latin typeface="+mn-lt"/>
                <a:ea typeface="+mn-ea"/>
                <a:cs typeface="+mn-cs"/>
              </a:defRPr>
            </a:lvl3pPr>
            <a:lvl4pPr marL="3047536" algn="l" defTabSz="2031691" rtl="0" eaLnBrk="1" latinLnBrk="0" hangingPunct="1">
              <a:defRPr sz="4000" kern="1200">
                <a:solidFill>
                  <a:schemeClr val="tx1"/>
                </a:solidFill>
                <a:latin typeface="+mn-lt"/>
                <a:ea typeface="+mn-ea"/>
                <a:cs typeface="+mn-cs"/>
              </a:defRPr>
            </a:lvl4pPr>
            <a:lvl5pPr marL="4063380" algn="l" defTabSz="2031691" rtl="0" eaLnBrk="1" latinLnBrk="0" hangingPunct="1">
              <a:defRPr sz="4000" kern="1200">
                <a:solidFill>
                  <a:schemeClr val="tx1"/>
                </a:solidFill>
                <a:latin typeface="+mn-lt"/>
                <a:ea typeface="+mn-ea"/>
                <a:cs typeface="+mn-cs"/>
              </a:defRPr>
            </a:lvl5pPr>
            <a:lvl6pPr marL="5079227" algn="l" defTabSz="2031691" rtl="0" eaLnBrk="1" latinLnBrk="0" hangingPunct="1">
              <a:defRPr sz="4000" kern="1200">
                <a:solidFill>
                  <a:schemeClr val="tx1"/>
                </a:solidFill>
                <a:latin typeface="+mn-lt"/>
                <a:ea typeface="+mn-ea"/>
                <a:cs typeface="+mn-cs"/>
              </a:defRPr>
            </a:lvl6pPr>
            <a:lvl7pPr marL="6095071" algn="l" defTabSz="2031691" rtl="0" eaLnBrk="1" latinLnBrk="0" hangingPunct="1">
              <a:defRPr sz="4000" kern="1200">
                <a:solidFill>
                  <a:schemeClr val="tx1"/>
                </a:solidFill>
                <a:latin typeface="+mn-lt"/>
                <a:ea typeface="+mn-ea"/>
                <a:cs typeface="+mn-cs"/>
              </a:defRPr>
            </a:lvl7pPr>
            <a:lvl8pPr marL="7110918" algn="l" defTabSz="2031691" rtl="0" eaLnBrk="1" latinLnBrk="0" hangingPunct="1">
              <a:defRPr sz="4000" kern="1200">
                <a:solidFill>
                  <a:schemeClr val="tx1"/>
                </a:solidFill>
                <a:latin typeface="+mn-lt"/>
                <a:ea typeface="+mn-ea"/>
                <a:cs typeface="+mn-cs"/>
              </a:defRPr>
            </a:lvl8pPr>
            <a:lvl9pPr marL="8126762" algn="l" defTabSz="2031691" rtl="0" eaLnBrk="1" latinLnBrk="0" hangingPunct="1">
              <a:defRPr sz="4000" kern="1200">
                <a:solidFill>
                  <a:schemeClr val="tx1"/>
                </a:solidFill>
                <a:latin typeface="+mn-lt"/>
                <a:ea typeface="+mn-ea"/>
                <a:cs typeface="+mn-cs"/>
              </a:defRPr>
            </a:lvl9pPr>
          </a:lstStyle>
          <a:p>
            <a:fld id="{6EFFB14B-A6E9-4CA1-AFA8-DC55FA084751}" type="slidenum">
              <a:rPr lang="pl-PL" smtClean="0"/>
              <a:pPr/>
              <a:t>12</a:t>
            </a:fld>
            <a:endParaRPr lang="pl-PL"/>
          </a:p>
        </p:txBody>
      </p:sp>
      <p:sp>
        <p:nvSpPr>
          <p:cNvPr id="4" name="pole tekstowe 3">
            <a:extLst>
              <a:ext uri="{FF2B5EF4-FFF2-40B4-BE49-F238E27FC236}">
                <a16:creationId xmlns:a16="http://schemas.microsoft.com/office/drawing/2014/main" id="{F4661121-7C9F-454C-9EDA-B89176CD7F9C}"/>
              </a:ext>
            </a:extLst>
          </p:cNvPr>
          <p:cNvSpPr txBox="1"/>
          <p:nvPr/>
        </p:nvSpPr>
        <p:spPr>
          <a:xfrm>
            <a:off x="9223896" y="10078733"/>
            <a:ext cx="9505056" cy="307777"/>
          </a:xfrm>
          <a:prstGeom prst="rect">
            <a:avLst/>
          </a:prstGeom>
        </p:spPr>
        <p:txBody>
          <a:bodyPr wrap="square" rtlCol="0">
            <a:spAutoFit/>
          </a:bodyPr>
          <a:lstStyle/>
          <a:p>
            <a:pPr algn="r"/>
            <a:r>
              <a:rPr lang="pl-PL" sz="1400" dirty="0">
                <a:solidFill>
                  <a:srgbClr val="002060"/>
                </a:solidFill>
                <a:cs typeface="Times New Roman" panose="02020603050405020304" pitchFamily="18" charset="0"/>
              </a:rPr>
              <a:t>Źródło: prezentacja CSIRT KNF / opracowanie własne</a:t>
            </a:r>
          </a:p>
        </p:txBody>
      </p:sp>
      <p:sp>
        <p:nvSpPr>
          <p:cNvPr id="5" name="pole tekstowe 4">
            <a:extLst>
              <a:ext uri="{FF2B5EF4-FFF2-40B4-BE49-F238E27FC236}">
                <a16:creationId xmlns:a16="http://schemas.microsoft.com/office/drawing/2014/main" id="{93679FC4-FF79-459F-812D-1686B6F6AED2}"/>
              </a:ext>
            </a:extLst>
          </p:cNvPr>
          <p:cNvSpPr txBox="1"/>
          <p:nvPr/>
        </p:nvSpPr>
        <p:spPr>
          <a:xfrm>
            <a:off x="2440748" y="548031"/>
            <a:ext cx="18174808" cy="1002911"/>
          </a:xfrm>
          <a:prstGeom prst="rect">
            <a:avLst/>
          </a:prstGeom>
          <a:noFill/>
        </p:spPr>
        <p:txBody>
          <a:bodyPr wrap="square" lIns="451425" tIns="225715" rIns="451425" bIns="225715" rtlCol="0">
            <a:spAutoFit/>
          </a:bodyPr>
          <a:lstStyle/>
          <a:p>
            <a:r>
              <a:rPr lang="pl-PL" sz="3555" b="1" dirty="0">
                <a:solidFill>
                  <a:srgbClr val="001A72"/>
                </a:solidFill>
              </a:rPr>
              <a:t>Co się dzieje po kliknięciu w złośliwy link?</a:t>
            </a:r>
          </a:p>
        </p:txBody>
      </p:sp>
      <p:pic>
        <p:nvPicPr>
          <p:cNvPr id="6" name="Obraz 5">
            <a:extLst>
              <a:ext uri="{FF2B5EF4-FFF2-40B4-BE49-F238E27FC236}">
                <a16:creationId xmlns:a16="http://schemas.microsoft.com/office/drawing/2014/main" id="{7370F3DC-4C2C-4EA0-A3F2-87EFFF159966}"/>
              </a:ext>
            </a:extLst>
          </p:cNvPr>
          <p:cNvPicPr>
            <a:picLocks noChangeAspect="1"/>
          </p:cNvPicPr>
          <p:nvPr/>
        </p:nvPicPr>
        <p:blipFill>
          <a:blip r:embed="rId2"/>
          <a:stretch>
            <a:fillRect/>
          </a:stretch>
        </p:blipFill>
        <p:spPr>
          <a:xfrm>
            <a:off x="2815184" y="2830050"/>
            <a:ext cx="3544994" cy="7050596"/>
          </a:xfrm>
          <a:prstGeom prst="rect">
            <a:avLst/>
          </a:prstGeom>
          <a:ln>
            <a:solidFill>
              <a:schemeClr val="tx1"/>
            </a:solidFill>
          </a:ln>
        </p:spPr>
      </p:pic>
      <p:sp>
        <p:nvSpPr>
          <p:cNvPr id="7" name="pole tekstowe 6">
            <a:extLst>
              <a:ext uri="{FF2B5EF4-FFF2-40B4-BE49-F238E27FC236}">
                <a16:creationId xmlns:a16="http://schemas.microsoft.com/office/drawing/2014/main" id="{DFCD9DAD-CBA8-44FA-B22A-398FB04F1732}"/>
              </a:ext>
            </a:extLst>
          </p:cNvPr>
          <p:cNvSpPr txBox="1"/>
          <p:nvPr/>
        </p:nvSpPr>
        <p:spPr>
          <a:xfrm>
            <a:off x="7495704" y="3412211"/>
            <a:ext cx="8064896" cy="707886"/>
          </a:xfrm>
          <a:prstGeom prst="rect">
            <a:avLst/>
          </a:prstGeom>
          <a:solidFill>
            <a:schemeClr val="tx1">
              <a:lumMod val="85000"/>
              <a:lumOff val="15000"/>
            </a:schemeClr>
          </a:solidFill>
          <a:ln>
            <a:solidFill>
              <a:srgbClr val="FF0000"/>
            </a:solidFill>
          </a:ln>
        </p:spPr>
        <p:txBody>
          <a:bodyPr wrap="square" rtlCol="0">
            <a:spAutoFit/>
          </a:bodyPr>
          <a:lstStyle/>
          <a:p>
            <a:r>
              <a:rPr lang="pl-PL" dirty="0">
                <a:solidFill>
                  <a:schemeClr val="bg1">
                    <a:lumMod val="95000"/>
                  </a:schemeClr>
                </a:solidFill>
              </a:rPr>
              <a:t>   kergost-com.preview-domain.com</a:t>
            </a:r>
          </a:p>
        </p:txBody>
      </p:sp>
      <p:sp>
        <p:nvSpPr>
          <p:cNvPr id="8" name="Prostokąt 7">
            <a:extLst>
              <a:ext uri="{FF2B5EF4-FFF2-40B4-BE49-F238E27FC236}">
                <a16:creationId xmlns:a16="http://schemas.microsoft.com/office/drawing/2014/main" id="{CB745E50-FCFE-466A-A2CA-7E76F263495A}"/>
              </a:ext>
            </a:extLst>
          </p:cNvPr>
          <p:cNvSpPr/>
          <p:nvPr/>
        </p:nvSpPr>
        <p:spPr>
          <a:xfrm>
            <a:off x="3463256" y="2974066"/>
            <a:ext cx="1800200" cy="21602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cxnSp>
        <p:nvCxnSpPr>
          <p:cNvPr id="9" name="Łącznik prosty 8">
            <a:extLst>
              <a:ext uri="{FF2B5EF4-FFF2-40B4-BE49-F238E27FC236}">
                <a16:creationId xmlns:a16="http://schemas.microsoft.com/office/drawing/2014/main" id="{F0035E49-DDE1-4A8E-BFD2-32788613A276}"/>
              </a:ext>
            </a:extLst>
          </p:cNvPr>
          <p:cNvCxnSpPr/>
          <p:nvPr/>
        </p:nvCxnSpPr>
        <p:spPr>
          <a:xfrm flipV="1">
            <a:off x="4799300" y="2477192"/>
            <a:ext cx="0" cy="49687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Łącznik prosty 10">
            <a:extLst>
              <a:ext uri="{FF2B5EF4-FFF2-40B4-BE49-F238E27FC236}">
                <a16:creationId xmlns:a16="http://schemas.microsoft.com/office/drawing/2014/main" id="{4ACC0525-DAE6-4DEF-B45C-03D345D82FBA}"/>
              </a:ext>
            </a:extLst>
          </p:cNvPr>
          <p:cNvCxnSpPr/>
          <p:nvPr/>
        </p:nvCxnSpPr>
        <p:spPr>
          <a:xfrm>
            <a:off x="4799300" y="2477192"/>
            <a:ext cx="298443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Łącznik prosty 11">
            <a:extLst>
              <a:ext uri="{FF2B5EF4-FFF2-40B4-BE49-F238E27FC236}">
                <a16:creationId xmlns:a16="http://schemas.microsoft.com/office/drawing/2014/main" id="{F8982F93-1158-4507-9B76-2E47A958E02E}"/>
              </a:ext>
            </a:extLst>
          </p:cNvPr>
          <p:cNvCxnSpPr/>
          <p:nvPr/>
        </p:nvCxnSpPr>
        <p:spPr>
          <a:xfrm flipV="1">
            <a:off x="7783736" y="2477192"/>
            <a:ext cx="0" cy="93501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Łącznik prosty 12">
            <a:extLst>
              <a:ext uri="{FF2B5EF4-FFF2-40B4-BE49-F238E27FC236}">
                <a16:creationId xmlns:a16="http://schemas.microsoft.com/office/drawing/2014/main" id="{383D3827-EE4C-447A-9919-EC6E717E74A1}"/>
              </a:ext>
            </a:extLst>
          </p:cNvPr>
          <p:cNvCxnSpPr/>
          <p:nvPr/>
        </p:nvCxnSpPr>
        <p:spPr>
          <a:xfrm>
            <a:off x="10592048" y="4059610"/>
            <a:ext cx="439248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Łącznik prosty 13">
            <a:extLst>
              <a:ext uri="{FF2B5EF4-FFF2-40B4-BE49-F238E27FC236}">
                <a16:creationId xmlns:a16="http://schemas.microsoft.com/office/drawing/2014/main" id="{AB2D45E3-6573-4AE2-8FEB-1777744F8357}"/>
              </a:ext>
            </a:extLst>
          </p:cNvPr>
          <p:cNvCxnSpPr/>
          <p:nvPr/>
        </p:nvCxnSpPr>
        <p:spPr>
          <a:xfrm flipH="1" flipV="1">
            <a:off x="10592048" y="3555554"/>
            <a:ext cx="6436" cy="504056"/>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6882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par>
                                <p:cTn id="30" presetID="10"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ymbol zastępczy numeru slajdu 9"/>
          <p:cNvSpPr>
            <a:spLocks noGrp="1"/>
          </p:cNvSpPr>
          <p:nvPr>
            <p:ph type="sldNum" sz="quarter" idx="12"/>
          </p:nvPr>
        </p:nvSpPr>
        <p:spPr/>
        <p:txBody>
          <a:bodyPr/>
          <a:lstStyle/>
          <a:p>
            <a:fld id="{6EFFB14B-A6E9-4CA1-AFA8-DC55FA084751}" type="slidenum">
              <a:rPr lang="pl-PL" smtClean="0"/>
              <a:pPr/>
              <a:t>13</a:t>
            </a:fld>
            <a:endParaRPr lang="pl-PL"/>
          </a:p>
        </p:txBody>
      </p:sp>
      <p:sp>
        <p:nvSpPr>
          <p:cNvPr id="3" name="Symbol zastępczy numeru slajdu 9">
            <a:extLst>
              <a:ext uri="{FF2B5EF4-FFF2-40B4-BE49-F238E27FC236}">
                <a16:creationId xmlns:a16="http://schemas.microsoft.com/office/drawing/2014/main" id="{95A6476C-C3E0-4EDA-BF16-98469EEDC583}"/>
              </a:ext>
            </a:extLst>
          </p:cNvPr>
          <p:cNvSpPr txBox="1">
            <a:spLocks/>
          </p:cNvSpPr>
          <p:nvPr/>
        </p:nvSpPr>
        <p:spPr>
          <a:xfrm>
            <a:off x="14562669" y="10595390"/>
            <a:ext cx="4741333" cy="608627"/>
          </a:xfrm>
          <a:prstGeom prst="rect">
            <a:avLst/>
          </a:prstGeom>
        </p:spPr>
        <p:txBody>
          <a:bodyPr vert="horz" lIns="203169" tIns="101586" rIns="203169" bIns="101586" rtlCol="0" anchor="ctr"/>
          <a:lstStyle>
            <a:defPPr>
              <a:defRPr lang="pl-PL"/>
            </a:defPPr>
            <a:lvl1pPr marL="0" algn="r" defTabSz="2031691" rtl="0" eaLnBrk="1" latinLnBrk="0" hangingPunct="1">
              <a:defRPr sz="2700" kern="1200">
                <a:solidFill>
                  <a:schemeClr val="tx1">
                    <a:tint val="75000"/>
                  </a:schemeClr>
                </a:solidFill>
                <a:latin typeface="+mn-lt"/>
                <a:ea typeface="+mn-ea"/>
                <a:cs typeface="+mn-cs"/>
              </a:defRPr>
            </a:lvl1pPr>
            <a:lvl2pPr marL="1015847" algn="l" defTabSz="2031691" rtl="0" eaLnBrk="1" latinLnBrk="0" hangingPunct="1">
              <a:defRPr sz="4000" kern="1200">
                <a:solidFill>
                  <a:schemeClr val="tx1"/>
                </a:solidFill>
                <a:latin typeface="+mn-lt"/>
                <a:ea typeface="+mn-ea"/>
                <a:cs typeface="+mn-cs"/>
              </a:defRPr>
            </a:lvl2pPr>
            <a:lvl3pPr marL="2031691" algn="l" defTabSz="2031691" rtl="0" eaLnBrk="1" latinLnBrk="0" hangingPunct="1">
              <a:defRPr sz="4000" kern="1200">
                <a:solidFill>
                  <a:schemeClr val="tx1"/>
                </a:solidFill>
                <a:latin typeface="+mn-lt"/>
                <a:ea typeface="+mn-ea"/>
                <a:cs typeface="+mn-cs"/>
              </a:defRPr>
            </a:lvl3pPr>
            <a:lvl4pPr marL="3047536" algn="l" defTabSz="2031691" rtl="0" eaLnBrk="1" latinLnBrk="0" hangingPunct="1">
              <a:defRPr sz="4000" kern="1200">
                <a:solidFill>
                  <a:schemeClr val="tx1"/>
                </a:solidFill>
                <a:latin typeface="+mn-lt"/>
                <a:ea typeface="+mn-ea"/>
                <a:cs typeface="+mn-cs"/>
              </a:defRPr>
            </a:lvl4pPr>
            <a:lvl5pPr marL="4063380" algn="l" defTabSz="2031691" rtl="0" eaLnBrk="1" latinLnBrk="0" hangingPunct="1">
              <a:defRPr sz="4000" kern="1200">
                <a:solidFill>
                  <a:schemeClr val="tx1"/>
                </a:solidFill>
                <a:latin typeface="+mn-lt"/>
                <a:ea typeface="+mn-ea"/>
                <a:cs typeface="+mn-cs"/>
              </a:defRPr>
            </a:lvl5pPr>
            <a:lvl6pPr marL="5079227" algn="l" defTabSz="2031691" rtl="0" eaLnBrk="1" latinLnBrk="0" hangingPunct="1">
              <a:defRPr sz="4000" kern="1200">
                <a:solidFill>
                  <a:schemeClr val="tx1"/>
                </a:solidFill>
                <a:latin typeface="+mn-lt"/>
                <a:ea typeface="+mn-ea"/>
                <a:cs typeface="+mn-cs"/>
              </a:defRPr>
            </a:lvl6pPr>
            <a:lvl7pPr marL="6095071" algn="l" defTabSz="2031691" rtl="0" eaLnBrk="1" latinLnBrk="0" hangingPunct="1">
              <a:defRPr sz="4000" kern="1200">
                <a:solidFill>
                  <a:schemeClr val="tx1"/>
                </a:solidFill>
                <a:latin typeface="+mn-lt"/>
                <a:ea typeface="+mn-ea"/>
                <a:cs typeface="+mn-cs"/>
              </a:defRPr>
            </a:lvl7pPr>
            <a:lvl8pPr marL="7110918" algn="l" defTabSz="2031691" rtl="0" eaLnBrk="1" latinLnBrk="0" hangingPunct="1">
              <a:defRPr sz="4000" kern="1200">
                <a:solidFill>
                  <a:schemeClr val="tx1"/>
                </a:solidFill>
                <a:latin typeface="+mn-lt"/>
                <a:ea typeface="+mn-ea"/>
                <a:cs typeface="+mn-cs"/>
              </a:defRPr>
            </a:lvl8pPr>
            <a:lvl9pPr marL="8126762" algn="l" defTabSz="2031691" rtl="0" eaLnBrk="1" latinLnBrk="0" hangingPunct="1">
              <a:defRPr sz="4000" kern="1200">
                <a:solidFill>
                  <a:schemeClr val="tx1"/>
                </a:solidFill>
                <a:latin typeface="+mn-lt"/>
                <a:ea typeface="+mn-ea"/>
                <a:cs typeface="+mn-cs"/>
              </a:defRPr>
            </a:lvl9pPr>
          </a:lstStyle>
          <a:p>
            <a:fld id="{6EFFB14B-A6E9-4CA1-AFA8-DC55FA084751}" type="slidenum">
              <a:rPr lang="pl-PL" smtClean="0"/>
              <a:pPr/>
              <a:t>13</a:t>
            </a:fld>
            <a:endParaRPr lang="pl-PL"/>
          </a:p>
        </p:txBody>
      </p:sp>
      <p:sp>
        <p:nvSpPr>
          <p:cNvPr id="4" name="pole tekstowe 3">
            <a:extLst>
              <a:ext uri="{FF2B5EF4-FFF2-40B4-BE49-F238E27FC236}">
                <a16:creationId xmlns:a16="http://schemas.microsoft.com/office/drawing/2014/main" id="{5AC270CE-D281-413A-A5AA-0AB4D9ECF8F1}"/>
              </a:ext>
            </a:extLst>
          </p:cNvPr>
          <p:cNvSpPr txBox="1"/>
          <p:nvPr/>
        </p:nvSpPr>
        <p:spPr>
          <a:xfrm>
            <a:off x="9223896" y="10078733"/>
            <a:ext cx="9505056" cy="307777"/>
          </a:xfrm>
          <a:prstGeom prst="rect">
            <a:avLst/>
          </a:prstGeom>
        </p:spPr>
        <p:txBody>
          <a:bodyPr wrap="square" rtlCol="0">
            <a:spAutoFit/>
          </a:bodyPr>
          <a:lstStyle/>
          <a:p>
            <a:pPr algn="r"/>
            <a:r>
              <a:rPr lang="pl-PL" sz="1400" dirty="0">
                <a:solidFill>
                  <a:srgbClr val="002060"/>
                </a:solidFill>
                <a:cs typeface="Times New Roman" panose="02020603050405020304" pitchFamily="18" charset="0"/>
              </a:rPr>
              <a:t>Źródło: prezentacja CSIRT KNF / materiały operacyjne CSIRT KNF / opracowanie własne</a:t>
            </a:r>
          </a:p>
        </p:txBody>
      </p:sp>
      <p:sp>
        <p:nvSpPr>
          <p:cNvPr id="5" name="pole tekstowe 4">
            <a:extLst>
              <a:ext uri="{FF2B5EF4-FFF2-40B4-BE49-F238E27FC236}">
                <a16:creationId xmlns:a16="http://schemas.microsoft.com/office/drawing/2014/main" id="{842E42E7-AEA2-4E76-8021-67E2B611809E}"/>
              </a:ext>
            </a:extLst>
          </p:cNvPr>
          <p:cNvSpPr txBox="1"/>
          <p:nvPr/>
        </p:nvSpPr>
        <p:spPr>
          <a:xfrm>
            <a:off x="2440748" y="548031"/>
            <a:ext cx="18174808" cy="1002911"/>
          </a:xfrm>
          <a:prstGeom prst="rect">
            <a:avLst/>
          </a:prstGeom>
          <a:noFill/>
        </p:spPr>
        <p:txBody>
          <a:bodyPr wrap="square" lIns="451425" tIns="225715" rIns="451425" bIns="225715" rtlCol="0">
            <a:spAutoFit/>
          </a:bodyPr>
          <a:lstStyle/>
          <a:p>
            <a:r>
              <a:rPr lang="pl-PL" sz="3555" b="1" dirty="0">
                <a:solidFill>
                  <a:srgbClr val="001A72"/>
                </a:solidFill>
              </a:rPr>
              <a:t>Co się dzieje po kliknięciu w złośliwy link?</a:t>
            </a:r>
          </a:p>
        </p:txBody>
      </p:sp>
      <p:pic>
        <p:nvPicPr>
          <p:cNvPr id="6" name="Obraz 5">
            <a:extLst>
              <a:ext uri="{FF2B5EF4-FFF2-40B4-BE49-F238E27FC236}">
                <a16:creationId xmlns:a16="http://schemas.microsoft.com/office/drawing/2014/main" id="{16FE476B-60A4-4A1F-A083-7DD21D5F55FE}"/>
              </a:ext>
            </a:extLst>
          </p:cNvPr>
          <p:cNvPicPr>
            <a:picLocks noChangeAspect="1"/>
          </p:cNvPicPr>
          <p:nvPr/>
        </p:nvPicPr>
        <p:blipFill>
          <a:blip r:embed="rId2"/>
          <a:stretch>
            <a:fillRect/>
          </a:stretch>
        </p:blipFill>
        <p:spPr>
          <a:xfrm>
            <a:off x="12536264" y="2043386"/>
            <a:ext cx="3762590" cy="7483372"/>
          </a:xfrm>
          <a:prstGeom prst="rect">
            <a:avLst/>
          </a:prstGeom>
          <a:ln>
            <a:solidFill>
              <a:schemeClr val="tx1"/>
            </a:solidFill>
          </a:ln>
        </p:spPr>
      </p:pic>
      <p:pic>
        <p:nvPicPr>
          <p:cNvPr id="7" name="Obraz 6">
            <a:extLst>
              <a:ext uri="{FF2B5EF4-FFF2-40B4-BE49-F238E27FC236}">
                <a16:creationId xmlns:a16="http://schemas.microsoft.com/office/drawing/2014/main" id="{40348999-C60A-40E0-8B72-99E2403517A9}"/>
              </a:ext>
            </a:extLst>
          </p:cNvPr>
          <p:cNvPicPr>
            <a:picLocks noChangeAspect="1"/>
          </p:cNvPicPr>
          <p:nvPr/>
        </p:nvPicPr>
        <p:blipFill>
          <a:blip r:embed="rId3"/>
          <a:stretch>
            <a:fillRect/>
          </a:stretch>
        </p:blipFill>
        <p:spPr>
          <a:xfrm>
            <a:off x="2167666" y="2114270"/>
            <a:ext cx="3736054" cy="7430592"/>
          </a:xfrm>
          <a:prstGeom prst="rect">
            <a:avLst/>
          </a:prstGeom>
          <a:ln>
            <a:solidFill>
              <a:schemeClr val="tx1"/>
            </a:solidFill>
          </a:ln>
        </p:spPr>
      </p:pic>
      <p:pic>
        <p:nvPicPr>
          <p:cNvPr id="8" name="Obraz 7">
            <a:extLst>
              <a:ext uri="{FF2B5EF4-FFF2-40B4-BE49-F238E27FC236}">
                <a16:creationId xmlns:a16="http://schemas.microsoft.com/office/drawing/2014/main" id="{19DAC765-8607-45A5-AA2A-8C9954AC177D}"/>
              </a:ext>
            </a:extLst>
          </p:cNvPr>
          <p:cNvPicPr>
            <a:picLocks noChangeAspect="1"/>
          </p:cNvPicPr>
          <p:nvPr/>
        </p:nvPicPr>
        <p:blipFill>
          <a:blip r:embed="rId4"/>
          <a:stretch>
            <a:fillRect/>
          </a:stretch>
        </p:blipFill>
        <p:spPr>
          <a:xfrm>
            <a:off x="7351688" y="2087572"/>
            <a:ext cx="3755526" cy="7469324"/>
          </a:xfrm>
          <a:prstGeom prst="rect">
            <a:avLst/>
          </a:prstGeom>
          <a:ln>
            <a:solidFill>
              <a:schemeClr val="tx1"/>
            </a:solidFill>
          </a:ln>
        </p:spPr>
      </p:pic>
    </p:spTree>
    <p:extLst>
      <p:ext uri="{BB962C8B-B14F-4D97-AF65-F5344CB8AC3E}">
        <p14:creationId xmlns:p14="http://schemas.microsoft.com/office/powerpoint/2010/main" val="1771386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ymbol zastępczy numeru slajdu 9"/>
          <p:cNvSpPr>
            <a:spLocks noGrp="1"/>
          </p:cNvSpPr>
          <p:nvPr>
            <p:ph type="sldNum" sz="quarter" idx="12"/>
          </p:nvPr>
        </p:nvSpPr>
        <p:spPr/>
        <p:txBody>
          <a:bodyPr/>
          <a:lstStyle/>
          <a:p>
            <a:fld id="{6EFFB14B-A6E9-4CA1-AFA8-DC55FA084751}" type="slidenum">
              <a:rPr lang="pl-PL" smtClean="0"/>
              <a:pPr/>
              <a:t>14</a:t>
            </a:fld>
            <a:endParaRPr lang="pl-PL"/>
          </a:p>
        </p:txBody>
      </p:sp>
      <p:sp>
        <p:nvSpPr>
          <p:cNvPr id="3" name="Symbol zastępczy numeru slajdu 9">
            <a:extLst>
              <a:ext uri="{FF2B5EF4-FFF2-40B4-BE49-F238E27FC236}">
                <a16:creationId xmlns:a16="http://schemas.microsoft.com/office/drawing/2014/main" id="{07A087D3-D3B1-4364-87CD-09FF730F4901}"/>
              </a:ext>
            </a:extLst>
          </p:cNvPr>
          <p:cNvSpPr txBox="1">
            <a:spLocks/>
          </p:cNvSpPr>
          <p:nvPr/>
        </p:nvSpPr>
        <p:spPr>
          <a:xfrm>
            <a:off x="14562669" y="10595390"/>
            <a:ext cx="4741333" cy="608627"/>
          </a:xfrm>
          <a:prstGeom prst="rect">
            <a:avLst/>
          </a:prstGeom>
        </p:spPr>
        <p:txBody>
          <a:bodyPr vert="horz" lIns="203169" tIns="101586" rIns="203169" bIns="101586" rtlCol="0" anchor="ctr"/>
          <a:lstStyle>
            <a:defPPr>
              <a:defRPr lang="pl-PL"/>
            </a:defPPr>
            <a:lvl1pPr marL="0" algn="r" defTabSz="2031691" rtl="0" eaLnBrk="1" latinLnBrk="0" hangingPunct="1">
              <a:defRPr sz="2700" kern="1200">
                <a:solidFill>
                  <a:schemeClr val="tx1">
                    <a:tint val="75000"/>
                  </a:schemeClr>
                </a:solidFill>
                <a:latin typeface="+mn-lt"/>
                <a:ea typeface="+mn-ea"/>
                <a:cs typeface="+mn-cs"/>
              </a:defRPr>
            </a:lvl1pPr>
            <a:lvl2pPr marL="1015847" algn="l" defTabSz="2031691" rtl="0" eaLnBrk="1" latinLnBrk="0" hangingPunct="1">
              <a:defRPr sz="4000" kern="1200">
                <a:solidFill>
                  <a:schemeClr val="tx1"/>
                </a:solidFill>
                <a:latin typeface="+mn-lt"/>
                <a:ea typeface="+mn-ea"/>
                <a:cs typeface="+mn-cs"/>
              </a:defRPr>
            </a:lvl2pPr>
            <a:lvl3pPr marL="2031691" algn="l" defTabSz="2031691" rtl="0" eaLnBrk="1" latinLnBrk="0" hangingPunct="1">
              <a:defRPr sz="4000" kern="1200">
                <a:solidFill>
                  <a:schemeClr val="tx1"/>
                </a:solidFill>
                <a:latin typeface="+mn-lt"/>
                <a:ea typeface="+mn-ea"/>
                <a:cs typeface="+mn-cs"/>
              </a:defRPr>
            </a:lvl3pPr>
            <a:lvl4pPr marL="3047536" algn="l" defTabSz="2031691" rtl="0" eaLnBrk="1" latinLnBrk="0" hangingPunct="1">
              <a:defRPr sz="4000" kern="1200">
                <a:solidFill>
                  <a:schemeClr val="tx1"/>
                </a:solidFill>
                <a:latin typeface="+mn-lt"/>
                <a:ea typeface="+mn-ea"/>
                <a:cs typeface="+mn-cs"/>
              </a:defRPr>
            </a:lvl4pPr>
            <a:lvl5pPr marL="4063380" algn="l" defTabSz="2031691" rtl="0" eaLnBrk="1" latinLnBrk="0" hangingPunct="1">
              <a:defRPr sz="4000" kern="1200">
                <a:solidFill>
                  <a:schemeClr val="tx1"/>
                </a:solidFill>
                <a:latin typeface="+mn-lt"/>
                <a:ea typeface="+mn-ea"/>
                <a:cs typeface="+mn-cs"/>
              </a:defRPr>
            </a:lvl5pPr>
            <a:lvl6pPr marL="5079227" algn="l" defTabSz="2031691" rtl="0" eaLnBrk="1" latinLnBrk="0" hangingPunct="1">
              <a:defRPr sz="4000" kern="1200">
                <a:solidFill>
                  <a:schemeClr val="tx1"/>
                </a:solidFill>
                <a:latin typeface="+mn-lt"/>
                <a:ea typeface="+mn-ea"/>
                <a:cs typeface="+mn-cs"/>
              </a:defRPr>
            </a:lvl6pPr>
            <a:lvl7pPr marL="6095071" algn="l" defTabSz="2031691" rtl="0" eaLnBrk="1" latinLnBrk="0" hangingPunct="1">
              <a:defRPr sz="4000" kern="1200">
                <a:solidFill>
                  <a:schemeClr val="tx1"/>
                </a:solidFill>
                <a:latin typeface="+mn-lt"/>
                <a:ea typeface="+mn-ea"/>
                <a:cs typeface="+mn-cs"/>
              </a:defRPr>
            </a:lvl7pPr>
            <a:lvl8pPr marL="7110918" algn="l" defTabSz="2031691" rtl="0" eaLnBrk="1" latinLnBrk="0" hangingPunct="1">
              <a:defRPr sz="4000" kern="1200">
                <a:solidFill>
                  <a:schemeClr val="tx1"/>
                </a:solidFill>
                <a:latin typeface="+mn-lt"/>
                <a:ea typeface="+mn-ea"/>
                <a:cs typeface="+mn-cs"/>
              </a:defRPr>
            </a:lvl8pPr>
            <a:lvl9pPr marL="8126762" algn="l" defTabSz="2031691" rtl="0" eaLnBrk="1" latinLnBrk="0" hangingPunct="1">
              <a:defRPr sz="4000" kern="1200">
                <a:solidFill>
                  <a:schemeClr val="tx1"/>
                </a:solidFill>
                <a:latin typeface="+mn-lt"/>
                <a:ea typeface="+mn-ea"/>
                <a:cs typeface="+mn-cs"/>
              </a:defRPr>
            </a:lvl9pPr>
          </a:lstStyle>
          <a:p>
            <a:fld id="{6EFFB14B-A6E9-4CA1-AFA8-DC55FA084751}" type="slidenum">
              <a:rPr lang="pl-PL" smtClean="0"/>
              <a:pPr/>
              <a:t>14</a:t>
            </a:fld>
            <a:endParaRPr lang="pl-PL"/>
          </a:p>
        </p:txBody>
      </p:sp>
      <p:sp>
        <p:nvSpPr>
          <p:cNvPr id="4" name="pole tekstowe 3">
            <a:extLst>
              <a:ext uri="{FF2B5EF4-FFF2-40B4-BE49-F238E27FC236}">
                <a16:creationId xmlns:a16="http://schemas.microsoft.com/office/drawing/2014/main" id="{69621B56-BAB0-44B0-9879-5FA0369782DB}"/>
              </a:ext>
            </a:extLst>
          </p:cNvPr>
          <p:cNvSpPr txBox="1"/>
          <p:nvPr/>
        </p:nvSpPr>
        <p:spPr>
          <a:xfrm>
            <a:off x="9223896" y="10078733"/>
            <a:ext cx="9505056" cy="307777"/>
          </a:xfrm>
          <a:prstGeom prst="rect">
            <a:avLst/>
          </a:prstGeom>
        </p:spPr>
        <p:txBody>
          <a:bodyPr wrap="square" rtlCol="0">
            <a:spAutoFit/>
          </a:bodyPr>
          <a:lstStyle/>
          <a:p>
            <a:pPr algn="r"/>
            <a:r>
              <a:rPr lang="pl-PL" sz="1400" dirty="0">
                <a:solidFill>
                  <a:srgbClr val="002060"/>
                </a:solidFill>
                <a:cs typeface="Times New Roman" panose="02020603050405020304" pitchFamily="18" charset="0"/>
              </a:rPr>
              <a:t>Źródło: prezentacja CSIRT KNF / materiały operacyjne CSIRT KNF / opracowanie własne</a:t>
            </a:r>
          </a:p>
        </p:txBody>
      </p:sp>
      <p:sp>
        <p:nvSpPr>
          <p:cNvPr id="5" name="pole tekstowe 4">
            <a:extLst>
              <a:ext uri="{FF2B5EF4-FFF2-40B4-BE49-F238E27FC236}">
                <a16:creationId xmlns:a16="http://schemas.microsoft.com/office/drawing/2014/main" id="{DAE0EB80-7897-4EA5-AF3B-1F55AA1E2C8E}"/>
              </a:ext>
            </a:extLst>
          </p:cNvPr>
          <p:cNvSpPr txBox="1"/>
          <p:nvPr/>
        </p:nvSpPr>
        <p:spPr>
          <a:xfrm>
            <a:off x="2440748" y="548031"/>
            <a:ext cx="18174808" cy="1002911"/>
          </a:xfrm>
          <a:prstGeom prst="rect">
            <a:avLst/>
          </a:prstGeom>
          <a:noFill/>
        </p:spPr>
        <p:txBody>
          <a:bodyPr wrap="square" lIns="451425" tIns="225715" rIns="451425" bIns="225715" rtlCol="0">
            <a:spAutoFit/>
          </a:bodyPr>
          <a:lstStyle/>
          <a:p>
            <a:r>
              <a:rPr lang="pl-PL" sz="3555" b="1" dirty="0">
                <a:solidFill>
                  <a:srgbClr val="001A72"/>
                </a:solidFill>
              </a:rPr>
              <a:t>Co się dzieje po kliknięciu w złośliwy link?</a:t>
            </a:r>
          </a:p>
        </p:txBody>
      </p:sp>
      <p:pic>
        <p:nvPicPr>
          <p:cNvPr id="6" name="Obraz 5">
            <a:extLst>
              <a:ext uri="{FF2B5EF4-FFF2-40B4-BE49-F238E27FC236}">
                <a16:creationId xmlns:a16="http://schemas.microsoft.com/office/drawing/2014/main" id="{6C915E71-1A69-45CF-B80A-449BBF012C06}"/>
              </a:ext>
            </a:extLst>
          </p:cNvPr>
          <p:cNvPicPr>
            <a:picLocks noChangeAspect="1"/>
          </p:cNvPicPr>
          <p:nvPr/>
        </p:nvPicPr>
        <p:blipFill>
          <a:blip r:embed="rId2"/>
          <a:stretch>
            <a:fillRect/>
          </a:stretch>
        </p:blipFill>
        <p:spPr>
          <a:xfrm>
            <a:off x="3725962" y="2152417"/>
            <a:ext cx="3795075" cy="7337144"/>
          </a:xfrm>
          <a:prstGeom prst="rect">
            <a:avLst/>
          </a:prstGeom>
          <a:noFill/>
          <a:ln>
            <a:solidFill>
              <a:schemeClr val="tx1"/>
            </a:solidFill>
          </a:ln>
        </p:spPr>
      </p:pic>
      <p:pic>
        <p:nvPicPr>
          <p:cNvPr id="7" name="Obraz 6">
            <a:extLst>
              <a:ext uri="{FF2B5EF4-FFF2-40B4-BE49-F238E27FC236}">
                <a16:creationId xmlns:a16="http://schemas.microsoft.com/office/drawing/2014/main" id="{9CD6971D-9AFD-4A7C-A0A8-4E27A904F01F}"/>
              </a:ext>
            </a:extLst>
          </p:cNvPr>
          <p:cNvPicPr>
            <a:picLocks noChangeAspect="1"/>
          </p:cNvPicPr>
          <p:nvPr/>
        </p:nvPicPr>
        <p:blipFill>
          <a:blip r:embed="rId3"/>
          <a:stretch>
            <a:fillRect/>
          </a:stretch>
        </p:blipFill>
        <p:spPr>
          <a:xfrm>
            <a:off x="9223896" y="2229364"/>
            <a:ext cx="3755275" cy="7260197"/>
          </a:xfrm>
          <a:prstGeom prst="rect">
            <a:avLst/>
          </a:prstGeom>
          <a:noFill/>
          <a:ln>
            <a:solidFill>
              <a:schemeClr val="tx1"/>
            </a:solidFill>
          </a:ln>
        </p:spPr>
      </p:pic>
    </p:spTree>
    <p:extLst>
      <p:ext uri="{BB962C8B-B14F-4D97-AF65-F5344CB8AC3E}">
        <p14:creationId xmlns:p14="http://schemas.microsoft.com/office/powerpoint/2010/main" val="3056566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ymbol zastępczy numeru slajdu 9"/>
          <p:cNvSpPr>
            <a:spLocks noGrp="1"/>
          </p:cNvSpPr>
          <p:nvPr>
            <p:ph type="sldNum" sz="quarter" idx="12"/>
          </p:nvPr>
        </p:nvSpPr>
        <p:spPr/>
        <p:txBody>
          <a:bodyPr/>
          <a:lstStyle/>
          <a:p>
            <a:fld id="{6EFFB14B-A6E9-4CA1-AFA8-DC55FA084751}" type="slidenum">
              <a:rPr lang="pl-PL" smtClean="0"/>
              <a:pPr/>
              <a:t>15</a:t>
            </a:fld>
            <a:endParaRPr lang="pl-PL"/>
          </a:p>
        </p:txBody>
      </p:sp>
      <p:sp>
        <p:nvSpPr>
          <p:cNvPr id="3" name="Symbol zastępczy numeru slajdu 9">
            <a:extLst>
              <a:ext uri="{FF2B5EF4-FFF2-40B4-BE49-F238E27FC236}">
                <a16:creationId xmlns:a16="http://schemas.microsoft.com/office/drawing/2014/main" id="{E59E9014-898B-450F-AD0F-8083E8E2992F}"/>
              </a:ext>
            </a:extLst>
          </p:cNvPr>
          <p:cNvSpPr txBox="1">
            <a:spLocks/>
          </p:cNvSpPr>
          <p:nvPr/>
        </p:nvSpPr>
        <p:spPr>
          <a:xfrm>
            <a:off x="14562669" y="10595390"/>
            <a:ext cx="4741333" cy="608627"/>
          </a:xfrm>
          <a:prstGeom prst="rect">
            <a:avLst/>
          </a:prstGeom>
        </p:spPr>
        <p:txBody>
          <a:bodyPr vert="horz" lIns="203169" tIns="101586" rIns="203169" bIns="101586" rtlCol="0" anchor="ctr"/>
          <a:lstStyle>
            <a:defPPr>
              <a:defRPr lang="pl-PL"/>
            </a:defPPr>
            <a:lvl1pPr marL="0" algn="r" defTabSz="2031691" rtl="0" eaLnBrk="1" latinLnBrk="0" hangingPunct="1">
              <a:defRPr sz="2700" kern="1200">
                <a:solidFill>
                  <a:schemeClr val="tx1">
                    <a:tint val="75000"/>
                  </a:schemeClr>
                </a:solidFill>
                <a:latin typeface="+mn-lt"/>
                <a:ea typeface="+mn-ea"/>
                <a:cs typeface="+mn-cs"/>
              </a:defRPr>
            </a:lvl1pPr>
            <a:lvl2pPr marL="1015847" algn="l" defTabSz="2031691" rtl="0" eaLnBrk="1" latinLnBrk="0" hangingPunct="1">
              <a:defRPr sz="4000" kern="1200">
                <a:solidFill>
                  <a:schemeClr val="tx1"/>
                </a:solidFill>
                <a:latin typeface="+mn-lt"/>
                <a:ea typeface="+mn-ea"/>
                <a:cs typeface="+mn-cs"/>
              </a:defRPr>
            </a:lvl2pPr>
            <a:lvl3pPr marL="2031691" algn="l" defTabSz="2031691" rtl="0" eaLnBrk="1" latinLnBrk="0" hangingPunct="1">
              <a:defRPr sz="4000" kern="1200">
                <a:solidFill>
                  <a:schemeClr val="tx1"/>
                </a:solidFill>
                <a:latin typeface="+mn-lt"/>
                <a:ea typeface="+mn-ea"/>
                <a:cs typeface="+mn-cs"/>
              </a:defRPr>
            </a:lvl3pPr>
            <a:lvl4pPr marL="3047536" algn="l" defTabSz="2031691" rtl="0" eaLnBrk="1" latinLnBrk="0" hangingPunct="1">
              <a:defRPr sz="4000" kern="1200">
                <a:solidFill>
                  <a:schemeClr val="tx1"/>
                </a:solidFill>
                <a:latin typeface="+mn-lt"/>
                <a:ea typeface="+mn-ea"/>
                <a:cs typeface="+mn-cs"/>
              </a:defRPr>
            </a:lvl4pPr>
            <a:lvl5pPr marL="4063380" algn="l" defTabSz="2031691" rtl="0" eaLnBrk="1" latinLnBrk="0" hangingPunct="1">
              <a:defRPr sz="4000" kern="1200">
                <a:solidFill>
                  <a:schemeClr val="tx1"/>
                </a:solidFill>
                <a:latin typeface="+mn-lt"/>
                <a:ea typeface="+mn-ea"/>
                <a:cs typeface="+mn-cs"/>
              </a:defRPr>
            </a:lvl5pPr>
            <a:lvl6pPr marL="5079227" algn="l" defTabSz="2031691" rtl="0" eaLnBrk="1" latinLnBrk="0" hangingPunct="1">
              <a:defRPr sz="4000" kern="1200">
                <a:solidFill>
                  <a:schemeClr val="tx1"/>
                </a:solidFill>
                <a:latin typeface="+mn-lt"/>
                <a:ea typeface="+mn-ea"/>
                <a:cs typeface="+mn-cs"/>
              </a:defRPr>
            </a:lvl6pPr>
            <a:lvl7pPr marL="6095071" algn="l" defTabSz="2031691" rtl="0" eaLnBrk="1" latinLnBrk="0" hangingPunct="1">
              <a:defRPr sz="4000" kern="1200">
                <a:solidFill>
                  <a:schemeClr val="tx1"/>
                </a:solidFill>
                <a:latin typeface="+mn-lt"/>
                <a:ea typeface="+mn-ea"/>
                <a:cs typeface="+mn-cs"/>
              </a:defRPr>
            </a:lvl7pPr>
            <a:lvl8pPr marL="7110918" algn="l" defTabSz="2031691" rtl="0" eaLnBrk="1" latinLnBrk="0" hangingPunct="1">
              <a:defRPr sz="4000" kern="1200">
                <a:solidFill>
                  <a:schemeClr val="tx1"/>
                </a:solidFill>
                <a:latin typeface="+mn-lt"/>
                <a:ea typeface="+mn-ea"/>
                <a:cs typeface="+mn-cs"/>
              </a:defRPr>
            </a:lvl8pPr>
            <a:lvl9pPr marL="8126762" algn="l" defTabSz="2031691" rtl="0" eaLnBrk="1" latinLnBrk="0" hangingPunct="1">
              <a:defRPr sz="4000" kern="1200">
                <a:solidFill>
                  <a:schemeClr val="tx1"/>
                </a:solidFill>
                <a:latin typeface="+mn-lt"/>
                <a:ea typeface="+mn-ea"/>
                <a:cs typeface="+mn-cs"/>
              </a:defRPr>
            </a:lvl9pPr>
          </a:lstStyle>
          <a:p>
            <a:fld id="{6EFFB14B-A6E9-4CA1-AFA8-DC55FA084751}" type="slidenum">
              <a:rPr lang="pl-PL" smtClean="0"/>
              <a:pPr/>
              <a:t>15</a:t>
            </a:fld>
            <a:endParaRPr lang="pl-PL"/>
          </a:p>
        </p:txBody>
      </p:sp>
      <p:sp>
        <p:nvSpPr>
          <p:cNvPr id="4" name="pole tekstowe 3">
            <a:extLst>
              <a:ext uri="{FF2B5EF4-FFF2-40B4-BE49-F238E27FC236}">
                <a16:creationId xmlns:a16="http://schemas.microsoft.com/office/drawing/2014/main" id="{27B4D6AD-CAEF-472E-9666-741F634A2542}"/>
              </a:ext>
            </a:extLst>
          </p:cNvPr>
          <p:cNvSpPr txBox="1"/>
          <p:nvPr/>
        </p:nvSpPr>
        <p:spPr>
          <a:xfrm>
            <a:off x="9223896" y="10078733"/>
            <a:ext cx="9505056" cy="307777"/>
          </a:xfrm>
          <a:prstGeom prst="rect">
            <a:avLst/>
          </a:prstGeom>
        </p:spPr>
        <p:txBody>
          <a:bodyPr wrap="square" rtlCol="0">
            <a:spAutoFit/>
          </a:bodyPr>
          <a:lstStyle/>
          <a:p>
            <a:pPr algn="r"/>
            <a:r>
              <a:rPr lang="pl-PL" sz="1400" dirty="0">
                <a:solidFill>
                  <a:srgbClr val="002060"/>
                </a:solidFill>
                <a:cs typeface="Times New Roman" panose="02020603050405020304" pitchFamily="18" charset="0"/>
              </a:rPr>
              <a:t>Źródło: prezentacja CSIRT KNF / materiały operacyjne CSIRT KNF / opracowanie własne</a:t>
            </a:r>
          </a:p>
        </p:txBody>
      </p:sp>
      <p:sp>
        <p:nvSpPr>
          <p:cNvPr id="5" name="pole tekstowe 4">
            <a:extLst>
              <a:ext uri="{FF2B5EF4-FFF2-40B4-BE49-F238E27FC236}">
                <a16:creationId xmlns:a16="http://schemas.microsoft.com/office/drawing/2014/main" id="{1C19E622-1A07-4CD8-9B5A-44834C657186}"/>
              </a:ext>
            </a:extLst>
          </p:cNvPr>
          <p:cNvSpPr txBox="1"/>
          <p:nvPr/>
        </p:nvSpPr>
        <p:spPr>
          <a:xfrm>
            <a:off x="2440748" y="548031"/>
            <a:ext cx="18174808" cy="1002911"/>
          </a:xfrm>
          <a:prstGeom prst="rect">
            <a:avLst/>
          </a:prstGeom>
          <a:noFill/>
        </p:spPr>
        <p:txBody>
          <a:bodyPr wrap="square" lIns="451425" tIns="225715" rIns="451425" bIns="225715" rtlCol="0">
            <a:spAutoFit/>
          </a:bodyPr>
          <a:lstStyle/>
          <a:p>
            <a:r>
              <a:rPr lang="pl-PL" sz="3555" b="1" dirty="0">
                <a:solidFill>
                  <a:srgbClr val="001A72"/>
                </a:solidFill>
              </a:rPr>
              <a:t>Co się dzieje po kliknięciu w złośliwy link?</a:t>
            </a:r>
          </a:p>
        </p:txBody>
      </p:sp>
      <p:pic>
        <p:nvPicPr>
          <p:cNvPr id="6" name="Obraz 5">
            <a:extLst>
              <a:ext uri="{FF2B5EF4-FFF2-40B4-BE49-F238E27FC236}">
                <a16:creationId xmlns:a16="http://schemas.microsoft.com/office/drawing/2014/main" id="{334C9102-B7D1-49E9-97A7-FB9BA20179B3}"/>
              </a:ext>
            </a:extLst>
          </p:cNvPr>
          <p:cNvPicPr>
            <a:picLocks noChangeAspect="1"/>
          </p:cNvPicPr>
          <p:nvPr/>
        </p:nvPicPr>
        <p:blipFill>
          <a:blip r:embed="rId2"/>
          <a:stretch>
            <a:fillRect/>
          </a:stretch>
        </p:blipFill>
        <p:spPr>
          <a:xfrm>
            <a:off x="2865994" y="2462885"/>
            <a:ext cx="3842780" cy="7429373"/>
          </a:xfrm>
          <a:prstGeom prst="rect">
            <a:avLst/>
          </a:prstGeom>
          <a:ln>
            <a:noFill/>
          </a:ln>
        </p:spPr>
      </p:pic>
      <p:pic>
        <p:nvPicPr>
          <p:cNvPr id="7" name="Obraz 6">
            <a:extLst>
              <a:ext uri="{FF2B5EF4-FFF2-40B4-BE49-F238E27FC236}">
                <a16:creationId xmlns:a16="http://schemas.microsoft.com/office/drawing/2014/main" id="{7DA7FCFD-F3EA-4684-93EE-E2B826841197}"/>
              </a:ext>
            </a:extLst>
          </p:cNvPr>
          <p:cNvPicPr>
            <a:picLocks noChangeAspect="1"/>
          </p:cNvPicPr>
          <p:nvPr/>
        </p:nvPicPr>
        <p:blipFill>
          <a:blip r:embed="rId3"/>
          <a:stretch>
            <a:fillRect/>
          </a:stretch>
        </p:blipFill>
        <p:spPr>
          <a:xfrm>
            <a:off x="7996679" y="2446203"/>
            <a:ext cx="4514306" cy="2072224"/>
          </a:xfrm>
          <a:prstGeom prst="rect">
            <a:avLst/>
          </a:prstGeom>
        </p:spPr>
      </p:pic>
      <p:cxnSp>
        <p:nvCxnSpPr>
          <p:cNvPr id="8" name="Łącznik prosty 7">
            <a:extLst>
              <a:ext uri="{FF2B5EF4-FFF2-40B4-BE49-F238E27FC236}">
                <a16:creationId xmlns:a16="http://schemas.microsoft.com/office/drawing/2014/main" id="{2067E40B-7604-4C21-ADB1-DCFF6ED24CB3}"/>
              </a:ext>
            </a:extLst>
          </p:cNvPr>
          <p:cNvCxnSpPr>
            <a:stCxn id="12" idx="3"/>
          </p:cNvCxnSpPr>
          <p:nvPr/>
        </p:nvCxnSpPr>
        <p:spPr>
          <a:xfrm>
            <a:off x="3627601" y="4052826"/>
            <a:ext cx="3394765"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 name="Łącznik prosty 8">
            <a:extLst>
              <a:ext uri="{FF2B5EF4-FFF2-40B4-BE49-F238E27FC236}">
                <a16:creationId xmlns:a16="http://schemas.microsoft.com/office/drawing/2014/main" id="{269941CD-5E69-472F-8BF6-D33729A99913}"/>
              </a:ext>
            </a:extLst>
          </p:cNvPr>
          <p:cNvCxnSpPr/>
          <p:nvPr/>
        </p:nvCxnSpPr>
        <p:spPr>
          <a:xfrm>
            <a:off x="7019651" y="3408751"/>
            <a:ext cx="1144454"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pic>
        <p:nvPicPr>
          <p:cNvPr id="11" name="Obraz 10">
            <a:extLst>
              <a:ext uri="{FF2B5EF4-FFF2-40B4-BE49-F238E27FC236}">
                <a16:creationId xmlns:a16="http://schemas.microsoft.com/office/drawing/2014/main" id="{7E87501F-8B51-43F6-A7F0-04597385AB19}"/>
              </a:ext>
            </a:extLst>
          </p:cNvPr>
          <p:cNvPicPr>
            <a:picLocks noChangeAspect="1"/>
          </p:cNvPicPr>
          <p:nvPr/>
        </p:nvPicPr>
        <p:blipFill>
          <a:blip r:embed="rId4"/>
          <a:stretch>
            <a:fillRect/>
          </a:stretch>
        </p:blipFill>
        <p:spPr>
          <a:xfrm>
            <a:off x="13408502" y="2328642"/>
            <a:ext cx="4672378" cy="2307346"/>
          </a:xfrm>
          <a:prstGeom prst="rect">
            <a:avLst/>
          </a:prstGeom>
        </p:spPr>
      </p:pic>
      <p:sp>
        <p:nvSpPr>
          <p:cNvPr id="12" name="Prostokąt 11">
            <a:extLst>
              <a:ext uri="{FF2B5EF4-FFF2-40B4-BE49-F238E27FC236}">
                <a16:creationId xmlns:a16="http://schemas.microsoft.com/office/drawing/2014/main" id="{CC0C1CBA-46C6-4A23-92B7-0908050C32B7}"/>
              </a:ext>
            </a:extLst>
          </p:cNvPr>
          <p:cNvSpPr/>
          <p:nvPr/>
        </p:nvSpPr>
        <p:spPr>
          <a:xfrm>
            <a:off x="2907521" y="3908810"/>
            <a:ext cx="720080" cy="288031"/>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cxnSp>
        <p:nvCxnSpPr>
          <p:cNvPr id="13" name="Łącznik prosty 12">
            <a:extLst>
              <a:ext uri="{FF2B5EF4-FFF2-40B4-BE49-F238E27FC236}">
                <a16:creationId xmlns:a16="http://schemas.microsoft.com/office/drawing/2014/main" id="{63E67913-99E8-47BF-97BC-FF0C55E54E44}"/>
              </a:ext>
            </a:extLst>
          </p:cNvPr>
          <p:cNvCxnSpPr/>
          <p:nvPr/>
        </p:nvCxnSpPr>
        <p:spPr>
          <a:xfrm flipV="1">
            <a:off x="7004303" y="3408751"/>
            <a:ext cx="18063" cy="638681"/>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8864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ymbol zastępczy numeru slajdu 9"/>
          <p:cNvSpPr>
            <a:spLocks noGrp="1"/>
          </p:cNvSpPr>
          <p:nvPr>
            <p:ph type="sldNum" sz="quarter" idx="12"/>
          </p:nvPr>
        </p:nvSpPr>
        <p:spPr/>
        <p:txBody>
          <a:bodyPr/>
          <a:lstStyle/>
          <a:p>
            <a:fld id="{6EFFB14B-A6E9-4CA1-AFA8-DC55FA084751}" type="slidenum">
              <a:rPr lang="pl-PL" smtClean="0"/>
              <a:pPr/>
              <a:t>16</a:t>
            </a:fld>
            <a:endParaRPr lang="pl-PL"/>
          </a:p>
        </p:txBody>
      </p:sp>
      <p:sp>
        <p:nvSpPr>
          <p:cNvPr id="3" name="Symbol zastępczy numeru slajdu 9">
            <a:extLst>
              <a:ext uri="{FF2B5EF4-FFF2-40B4-BE49-F238E27FC236}">
                <a16:creationId xmlns:a16="http://schemas.microsoft.com/office/drawing/2014/main" id="{F55A5C0C-AD3B-4B8A-9233-3113AF2F8CD0}"/>
              </a:ext>
            </a:extLst>
          </p:cNvPr>
          <p:cNvSpPr txBox="1">
            <a:spLocks/>
          </p:cNvSpPr>
          <p:nvPr/>
        </p:nvSpPr>
        <p:spPr>
          <a:xfrm>
            <a:off x="14562669" y="10595390"/>
            <a:ext cx="4741333" cy="608627"/>
          </a:xfrm>
          <a:prstGeom prst="rect">
            <a:avLst/>
          </a:prstGeom>
        </p:spPr>
        <p:txBody>
          <a:bodyPr vert="horz" lIns="203169" tIns="101586" rIns="203169" bIns="101586" rtlCol="0" anchor="ctr"/>
          <a:lstStyle>
            <a:defPPr>
              <a:defRPr lang="pl-PL"/>
            </a:defPPr>
            <a:lvl1pPr marL="0" algn="r" defTabSz="2031691" rtl="0" eaLnBrk="1" latinLnBrk="0" hangingPunct="1">
              <a:defRPr sz="2700" kern="1200">
                <a:solidFill>
                  <a:schemeClr val="tx1">
                    <a:tint val="75000"/>
                  </a:schemeClr>
                </a:solidFill>
                <a:latin typeface="+mn-lt"/>
                <a:ea typeface="+mn-ea"/>
                <a:cs typeface="+mn-cs"/>
              </a:defRPr>
            </a:lvl1pPr>
            <a:lvl2pPr marL="1015847" algn="l" defTabSz="2031691" rtl="0" eaLnBrk="1" latinLnBrk="0" hangingPunct="1">
              <a:defRPr sz="4000" kern="1200">
                <a:solidFill>
                  <a:schemeClr val="tx1"/>
                </a:solidFill>
                <a:latin typeface="+mn-lt"/>
                <a:ea typeface="+mn-ea"/>
                <a:cs typeface="+mn-cs"/>
              </a:defRPr>
            </a:lvl2pPr>
            <a:lvl3pPr marL="2031691" algn="l" defTabSz="2031691" rtl="0" eaLnBrk="1" latinLnBrk="0" hangingPunct="1">
              <a:defRPr sz="4000" kern="1200">
                <a:solidFill>
                  <a:schemeClr val="tx1"/>
                </a:solidFill>
                <a:latin typeface="+mn-lt"/>
                <a:ea typeface="+mn-ea"/>
                <a:cs typeface="+mn-cs"/>
              </a:defRPr>
            </a:lvl3pPr>
            <a:lvl4pPr marL="3047536" algn="l" defTabSz="2031691" rtl="0" eaLnBrk="1" latinLnBrk="0" hangingPunct="1">
              <a:defRPr sz="4000" kern="1200">
                <a:solidFill>
                  <a:schemeClr val="tx1"/>
                </a:solidFill>
                <a:latin typeface="+mn-lt"/>
                <a:ea typeface="+mn-ea"/>
                <a:cs typeface="+mn-cs"/>
              </a:defRPr>
            </a:lvl4pPr>
            <a:lvl5pPr marL="4063380" algn="l" defTabSz="2031691" rtl="0" eaLnBrk="1" latinLnBrk="0" hangingPunct="1">
              <a:defRPr sz="4000" kern="1200">
                <a:solidFill>
                  <a:schemeClr val="tx1"/>
                </a:solidFill>
                <a:latin typeface="+mn-lt"/>
                <a:ea typeface="+mn-ea"/>
                <a:cs typeface="+mn-cs"/>
              </a:defRPr>
            </a:lvl5pPr>
            <a:lvl6pPr marL="5079227" algn="l" defTabSz="2031691" rtl="0" eaLnBrk="1" latinLnBrk="0" hangingPunct="1">
              <a:defRPr sz="4000" kern="1200">
                <a:solidFill>
                  <a:schemeClr val="tx1"/>
                </a:solidFill>
                <a:latin typeface="+mn-lt"/>
                <a:ea typeface="+mn-ea"/>
                <a:cs typeface="+mn-cs"/>
              </a:defRPr>
            </a:lvl6pPr>
            <a:lvl7pPr marL="6095071" algn="l" defTabSz="2031691" rtl="0" eaLnBrk="1" latinLnBrk="0" hangingPunct="1">
              <a:defRPr sz="4000" kern="1200">
                <a:solidFill>
                  <a:schemeClr val="tx1"/>
                </a:solidFill>
                <a:latin typeface="+mn-lt"/>
                <a:ea typeface="+mn-ea"/>
                <a:cs typeface="+mn-cs"/>
              </a:defRPr>
            </a:lvl7pPr>
            <a:lvl8pPr marL="7110918" algn="l" defTabSz="2031691" rtl="0" eaLnBrk="1" latinLnBrk="0" hangingPunct="1">
              <a:defRPr sz="4000" kern="1200">
                <a:solidFill>
                  <a:schemeClr val="tx1"/>
                </a:solidFill>
                <a:latin typeface="+mn-lt"/>
                <a:ea typeface="+mn-ea"/>
                <a:cs typeface="+mn-cs"/>
              </a:defRPr>
            </a:lvl8pPr>
            <a:lvl9pPr marL="8126762" algn="l" defTabSz="2031691" rtl="0" eaLnBrk="1" latinLnBrk="0" hangingPunct="1">
              <a:defRPr sz="4000" kern="1200">
                <a:solidFill>
                  <a:schemeClr val="tx1"/>
                </a:solidFill>
                <a:latin typeface="+mn-lt"/>
                <a:ea typeface="+mn-ea"/>
                <a:cs typeface="+mn-cs"/>
              </a:defRPr>
            </a:lvl9pPr>
          </a:lstStyle>
          <a:p>
            <a:fld id="{6EFFB14B-A6E9-4CA1-AFA8-DC55FA084751}" type="slidenum">
              <a:rPr lang="pl-PL" smtClean="0"/>
              <a:pPr/>
              <a:t>16</a:t>
            </a:fld>
            <a:endParaRPr lang="pl-PL"/>
          </a:p>
        </p:txBody>
      </p:sp>
      <p:sp>
        <p:nvSpPr>
          <p:cNvPr id="4" name="pole tekstowe 3">
            <a:extLst>
              <a:ext uri="{FF2B5EF4-FFF2-40B4-BE49-F238E27FC236}">
                <a16:creationId xmlns:a16="http://schemas.microsoft.com/office/drawing/2014/main" id="{5E6732FC-C4DC-4FE6-BCE3-62DBA7278949}"/>
              </a:ext>
            </a:extLst>
          </p:cNvPr>
          <p:cNvSpPr txBox="1"/>
          <p:nvPr/>
        </p:nvSpPr>
        <p:spPr>
          <a:xfrm>
            <a:off x="9223896" y="10078733"/>
            <a:ext cx="9505056" cy="307777"/>
          </a:xfrm>
          <a:prstGeom prst="rect">
            <a:avLst/>
          </a:prstGeom>
        </p:spPr>
        <p:txBody>
          <a:bodyPr wrap="square" rtlCol="0">
            <a:spAutoFit/>
          </a:bodyPr>
          <a:lstStyle/>
          <a:p>
            <a:pPr algn="r"/>
            <a:r>
              <a:rPr lang="pl-PL" sz="1400" dirty="0">
                <a:solidFill>
                  <a:srgbClr val="002060"/>
                </a:solidFill>
                <a:cs typeface="Times New Roman" panose="02020603050405020304" pitchFamily="18" charset="0"/>
              </a:rPr>
              <a:t>Źródło: prezentacja CSIRT KNF</a:t>
            </a:r>
          </a:p>
        </p:txBody>
      </p:sp>
      <p:sp>
        <p:nvSpPr>
          <p:cNvPr id="5" name="pole tekstowe 4">
            <a:extLst>
              <a:ext uri="{FF2B5EF4-FFF2-40B4-BE49-F238E27FC236}">
                <a16:creationId xmlns:a16="http://schemas.microsoft.com/office/drawing/2014/main" id="{0B8FECF9-F486-4BF6-9492-5B468B9944AC}"/>
              </a:ext>
            </a:extLst>
          </p:cNvPr>
          <p:cNvSpPr txBox="1"/>
          <p:nvPr/>
        </p:nvSpPr>
        <p:spPr>
          <a:xfrm>
            <a:off x="2440748" y="548031"/>
            <a:ext cx="18174808" cy="1009836"/>
          </a:xfrm>
          <a:prstGeom prst="rect">
            <a:avLst/>
          </a:prstGeom>
          <a:noFill/>
        </p:spPr>
        <p:txBody>
          <a:bodyPr wrap="square" lIns="451425" tIns="225715" rIns="451425" bIns="225715" rtlCol="0">
            <a:spAutoFit/>
          </a:bodyPr>
          <a:lstStyle/>
          <a:p>
            <a:r>
              <a:rPr lang="pl-PL" sz="3600" b="1" dirty="0">
                <a:solidFill>
                  <a:srgbClr val="001A72"/>
                </a:solidFill>
              </a:rPr>
              <a:t>Nie udało się zalogować – ale czy na pewno?</a:t>
            </a:r>
          </a:p>
        </p:txBody>
      </p:sp>
      <p:pic>
        <p:nvPicPr>
          <p:cNvPr id="6" name="Obraz 5">
            <a:extLst>
              <a:ext uri="{FF2B5EF4-FFF2-40B4-BE49-F238E27FC236}">
                <a16:creationId xmlns:a16="http://schemas.microsoft.com/office/drawing/2014/main" id="{5CEC5A25-71FF-477F-9DAB-2EFB70DF64F4}"/>
              </a:ext>
            </a:extLst>
          </p:cNvPr>
          <p:cNvPicPr>
            <a:picLocks noChangeAspect="1"/>
          </p:cNvPicPr>
          <p:nvPr/>
        </p:nvPicPr>
        <p:blipFill rotWithShape="1">
          <a:blip r:embed="rId2">
            <a:extLst>
              <a:ext uri="{28A0092B-C50C-407E-A947-70E740481C1C}">
                <a14:useLocalDpi xmlns:a14="http://schemas.microsoft.com/office/drawing/2010/main" val="0"/>
              </a:ext>
            </a:extLst>
          </a:blip>
          <a:srcRect l="3798" t="4958" r="3798" b="53727"/>
          <a:stretch/>
        </p:blipFill>
        <p:spPr>
          <a:xfrm>
            <a:off x="6262812" y="4089238"/>
            <a:ext cx="6623817" cy="2268430"/>
          </a:xfrm>
          <a:prstGeom prst="rect">
            <a:avLst/>
          </a:prstGeom>
          <a:ln>
            <a:solidFill>
              <a:srgbClr val="FF0000"/>
            </a:solidFill>
          </a:ln>
        </p:spPr>
      </p:pic>
      <p:sp>
        <p:nvSpPr>
          <p:cNvPr id="7" name="Prostokąt 6">
            <a:extLst>
              <a:ext uri="{FF2B5EF4-FFF2-40B4-BE49-F238E27FC236}">
                <a16:creationId xmlns:a16="http://schemas.microsoft.com/office/drawing/2014/main" id="{49C80CF7-4D3B-46A1-9B1F-620052B6B53C}"/>
              </a:ext>
            </a:extLst>
          </p:cNvPr>
          <p:cNvSpPr/>
          <p:nvPr/>
        </p:nvSpPr>
        <p:spPr>
          <a:xfrm>
            <a:off x="2104649" y="7426345"/>
            <a:ext cx="3167912" cy="1679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400" dirty="0"/>
              <a:t>Przesłanie linku do fałszywej strony</a:t>
            </a:r>
          </a:p>
        </p:txBody>
      </p:sp>
      <p:sp>
        <p:nvSpPr>
          <p:cNvPr id="8" name="Strzałka w prawo 18">
            <a:extLst>
              <a:ext uri="{FF2B5EF4-FFF2-40B4-BE49-F238E27FC236}">
                <a16:creationId xmlns:a16="http://schemas.microsoft.com/office/drawing/2014/main" id="{105F548B-0CF8-4A0F-9639-600440DE16C8}"/>
              </a:ext>
            </a:extLst>
          </p:cNvPr>
          <p:cNvSpPr/>
          <p:nvPr/>
        </p:nvSpPr>
        <p:spPr>
          <a:xfrm>
            <a:off x="5999023" y="7642339"/>
            <a:ext cx="1151968" cy="11519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800"/>
          </a:p>
        </p:txBody>
      </p:sp>
      <p:sp>
        <p:nvSpPr>
          <p:cNvPr id="9" name="Prostokąt 8">
            <a:extLst>
              <a:ext uri="{FF2B5EF4-FFF2-40B4-BE49-F238E27FC236}">
                <a16:creationId xmlns:a16="http://schemas.microsoft.com/office/drawing/2014/main" id="{D5C8D1EB-AE4F-4044-89FA-9ACA5B8676A0}"/>
              </a:ext>
            </a:extLst>
          </p:cNvPr>
          <p:cNvSpPr/>
          <p:nvPr/>
        </p:nvSpPr>
        <p:spPr>
          <a:xfrm>
            <a:off x="7876613" y="7458625"/>
            <a:ext cx="4031888" cy="1679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400" dirty="0"/>
              <a:t>Przechwycenie przez atakujących danych użytkownika.</a:t>
            </a:r>
          </a:p>
        </p:txBody>
      </p:sp>
      <p:sp>
        <p:nvSpPr>
          <p:cNvPr id="11" name="Prostokąt 10">
            <a:extLst>
              <a:ext uri="{FF2B5EF4-FFF2-40B4-BE49-F238E27FC236}">
                <a16:creationId xmlns:a16="http://schemas.microsoft.com/office/drawing/2014/main" id="{A039F173-11B4-475F-8C99-68FC1D76DD97}"/>
              </a:ext>
            </a:extLst>
          </p:cNvPr>
          <p:cNvSpPr/>
          <p:nvPr/>
        </p:nvSpPr>
        <p:spPr>
          <a:xfrm>
            <a:off x="14092919" y="7378799"/>
            <a:ext cx="4031888" cy="1679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400" dirty="0"/>
              <a:t>Kradzież środków finansowych z konta ofiary</a:t>
            </a:r>
          </a:p>
        </p:txBody>
      </p:sp>
      <p:sp>
        <p:nvSpPr>
          <p:cNvPr id="12" name="Strzałka w prawo 21">
            <a:extLst>
              <a:ext uri="{FF2B5EF4-FFF2-40B4-BE49-F238E27FC236}">
                <a16:creationId xmlns:a16="http://schemas.microsoft.com/office/drawing/2014/main" id="{A2BD6379-F88F-4129-830C-5AC5D9F4D109}"/>
              </a:ext>
            </a:extLst>
          </p:cNvPr>
          <p:cNvSpPr/>
          <p:nvPr/>
        </p:nvSpPr>
        <p:spPr>
          <a:xfrm>
            <a:off x="12634123" y="7549857"/>
            <a:ext cx="1151968" cy="11519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800"/>
          </a:p>
        </p:txBody>
      </p:sp>
      <p:sp>
        <p:nvSpPr>
          <p:cNvPr id="13" name="pole tekstowe 12">
            <a:extLst>
              <a:ext uri="{FF2B5EF4-FFF2-40B4-BE49-F238E27FC236}">
                <a16:creationId xmlns:a16="http://schemas.microsoft.com/office/drawing/2014/main" id="{2375D898-4473-406E-8EFE-282E513EEA8D}"/>
              </a:ext>
            </a:extLst>
          </p:cNvPr>
          <p:cNvSpPr txBox="1"/>
          <p:nvPr/>
        </p:nvSpPr>
        <p:spPr>
          <a:xfrm>
            <a:off x="5767512" y="2437372"/>
            <a:ext cx="12481387" cy="759119"/>
          </a:xfrm>
          <a:prstGeom prst="rect">
            <a:avLst/>
          </a:prstGeom>
          <a:noFill/>
        </p:spPr>
        <p:txBody>
          <a:bodyPr wrap="square" rtlCol="0">
            <a:spAutoFit/>
          </a:bodyPr>
          <a:lstStyle/>
          <a:p>
            <a:r>
              <a:rPr lang="pl-PL" sz="4333" dirty="0"/>
              <a:t>Stan naszego konta po oszustwie:</a:t>
            </a:r>
          </a:p>
        </p:txBody>
      </p:sp>
    </p:spTree>
    <p:extLst>
      <p:ext uri="{BB962C8B-B14F-4D97-AF65-F5344CB8AC3E}">
        <p14:creationId xmlns:p14="http://schemas.microsoft.com/office/powerpoint/2010/main" val="1336298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ymbol zastępczy numeru slajdu 9"/>
          <p:cNvSpPr>
            <a:spLocks noGrp="1"/>
          </p:cNvSpPr>
          <p:nvPr>
            <p:ph type="sldNum" sz="quarter" idx="12"/>
          </p:nvPr>
        </p:nvSpPr>
        <p:spPr/>
        <p:txBody>
          <a:bodyPr/>
          <a:lstStyle/>
          <a:p>
            <a:fld id="{6EFFB14B-A6E9-4CA1-AFA8-DC55FA084751}" type="slidenum">
              <a:rPr lang="pl-PL" smtClean="0"/>
              <a:pPr/>
              <a:t>17</a:t>
            </a:fld>
            <a:endParaRPr lang="pl-PL"/>
          </a:p>
        </p:txBody>
      </p:sp>
      <p:sp>
        <p:nvSpPr>
          <p:cNvPr id="3" name="Symbol zastępczy numeru slajdu 9">
            <a:extLst>
              <a:ext uri="{FF2B5EF4-FFF2-40B4-BE49-F238E27FC236}">
                <a16:creationId xmlns:a16="http://schemas.microsoft.com/office/drawing/2014/main" id="{6C3E9AB4-3577-4F0E-83C7-26D3C8D66238}"/>
              </a:ext>
            </a:extLst>
          </p:cNvPr>
          <p:cNvSpPr txBox="1">
            <a:spLocks/>
          </p:cNvSpPr>
          <p:nvPr/>
        </p:nvSpPr>
        <p:spPr>
          <a:xfrm>
            <a:off x="14562669" y="10595390"/>
            <a:ext cx="4741333" cy="608627"/>
          </a:xfrm>
          <a:prstGeom prst="rect">
            <a:avLst/>
          </a:prstGeom>
        </p:spPr>
        <p:txBody>
          <a:bodyPr vert="horz" lIns="203169" tIns="101586" rIns="203169" bIns="101586" rtlCol="0" anchor="ctr"/>
          <a:lstStyle>
            <a:defPPr>
              <a:defRPr lang="pl-PL"/>
            </a:defPPr>
            <a:lvl1pPr marL="0" algn="r" defTabSz="2031691" rtl="0" eaLnBrk="1" latinLnBrk="0" hangingPunct="1">
              <a:defRPr sz="2700" kern="1200">
                <a:solidFill>
                  <a:schemeClr val="tx1">
                    <a:tint val="75000"/>
                  </a:schemeClr>
                </a:solidFill>
                <a:latin typeface="+mn-lt"/>
                <a:ea typeface="+mn-ea"/>
                <a:cs typeface="+mn-cs"/>
              </a:defRPr>
            </a:lvl1pPr>
            <a:lvl2pPr marL="1015847" algn="l" defTabSz="2031691" rtl="0" eaLnBrk="1" latinLnBrk="0" hangingPunct="1">
              <a:defRPr sz="4000" kern="1200">
                <a:solidFill>
                  <a:schemeClr val="tx1"/>
                </a:solidFill>
                <a:latin typeface="+mn-lt"/>
                <a:ea typeface="+mn-ea"/>
                <a:cs typeface="+mn-cs"/>
              </a:defRPr>
            </a:lvl2pPr>
            <a:lvl3pPr marL="2031691" algn="l" defTabSz="2031691" rtl="0" eaLnBrk="1" latinLnBrk="0" hangingPunct="1">
              <a:defRPr sz="4000" kern="1200">
                <a:solidFill>
                  <a:schemeClr val="tx1"/>
                </a:solidFill>
                <a:latin typeface="+mn-lt"/>
                <a:ea typeface="+mn-ea"/>
                <a:cs typeface="+mn-cs"/>
              </a:defRPr>
            </a:lvl3pPr>
            <a:lvl4pPr marL="3047536" algn="l" defTabSz="2031691" rtl="0" eaLnBrk="1" latinLnBrk="0" hangingPunct="1">
              <a:defRPr sz="4000" kern="1200">
                <a:solidFill>
                  <a:schemeClr val="tx1"/>
                </a:solidFill>
                <a:latin typeface="+mn-lt"/>
                <a:ea typeface="+mn-ea"/>
                <a:cs typeface="+mn-cs"/>
              </a:defRPr>
            </a:lvl4pPr>
            <a:lvl5pPr marL="4063380" algn="l" defTabSz="2031691" rtl="0" eaLnBrk="1" latinLnBrk="0" hangingPunct="1">
              <a:defRPr sz="4000" kern="1200">
                <a:solidFill>
                  <a:schemeClr val="tx1"/>
                </a:solidFill>
                <a:latin typeface="+mn-lt"/>
                <a:ea typeface="+mn-ea"/>
                <a:cs typeface="+mn-cs"/>
              </a:defRPr>
            </a:lvl5pPr>
            <a:lvl6pPr marL="5079227" algn="l" defTabSz="2031691" rtl="0" eaLnBrk="1" latinLnBrk="0" hangingPunct="1">
              <a:defRPr sz="4000" kern="1200">
                <a:solidFill>
                  <a:schemeClr val="tx1"/>
                </a:solidFill>
                <a:latin typeface="+mn-lt"/>
                <a:ea typeface="+mn-ea"/>
                <a:cs typeface="+mn-cs"/>
              </a:defRPr>
            </a:lvl6pPr>
            <a:lvl7pPr marL="6095071" algn="l" defTabSz="2031691" rtl="0" eaLnBrk="1" latinLnBrk="0" hangingPunct="1">
              <a:defRPr sz="4000" kern="1200">
                <a:solidFill>
                  <a:schemeClr val="tx1"/>
                </a:solidFill>
                <a:latin typeface="+mn-lt"/>
                <a:ea typeface="+mn-ea"/>
                <a:cs typeface="+mn-cs"/>
              </a:defRPr>
            </a:lvl7pPr>
            <a:lvl8pPr marL="7110918" algn="l" defTabSz="2031691" rtl="0" eaLnBrk="1" latinLnBrk="0" hangingPunct="1">
              <a:defRPr sz="4000" kern="1200">
                <a:solidFill>
                  <a:schemeClr val="tx1"/>
                </a:solidFill>
                <a:latin typeface="+mn-lt"/>
                <a:ea typeface="+mn-ea"/>
                <a:cs typeface="+mn-cs"/>
              </a:defRPr>
            </a:lvl8pPr>
            <a:lvl9pPr marL="8126762" algn="l" defTabSz="2031691" rtl="0" eaLnBrk="1" latinLnBrk="0" hangingPunct="1">
              <a:defRPr sz="4000" kern="1200">
                <a:solidFill>
                  <a:schemeClr val="tx1"/>
                </a:solidFill>
                <a:latin typeface="+mn-lt"/>
                <a:ea typeface="+mn-ea"/>
                <a:cs typeface="+mn-cs"/>
              </a:defRPr>
            </a:lvl9pPr>
          </a:lstStyle>
          <a:p>
            <a:fld id="{6EFFB14B-A6E9-4CA1-AFA8-DC55FA084751}" type="slidenum">
              <a:rPr lang="pl-PL" smtClean="0"/>
              <a:pPr/>
              <a:t>17</a:t>
            </a:fld>
            <a:endParaRPr lang="pl-PL"/>
          </a:p>
        </p:txBody>
      </p:sp>
      <p:sp>
        <p:nvSpPr>
          <p:cNvPr id="4" name="pole tekstowe 3">
            <a:extLst>
              <a:ext uri="{FF2B5EF4-FFF2-40B4-BE49-F238E27FC236}">
                <a16:creationId xmlns:a16="http://schemas.microsoft.com/office/drawing/2014/main" id="{7134FA3C-2692-4B7B-8349-1E39A87C0E0D}"/>
              </a:ext>
            </a:extLst>
          </p:cNvPr>
          <p:cNvSpPr txBox="1"/>
          <p:nvPr/>
        </p:nvSpPr>
        <p:spPr>
          <a:xfrm>
            <a:off x="9223896" y="10078733"/>
            <a:ext cx="9505056" cy="307777"/>
          </a:xfrm>
          <a:prstGeom prst="rect">
            <a:avLst/>
          </a:prstGeom>
        </p:spPr>
        <p:txBody>
          <a:bodyPr wrap="square" rtlCol="0">
            <a:spAutoFit/>
          </a:bodyPr>
          <a:lstStyle/>
          <a:p>
            <a:pPr algn="r"/>
            <a:r>
              <a:rPr lang="pl-PL" sz="1400" dirty="0">
                <a:solidFill>
                  <a:srgbClr val="002060"/>
                </a:solidFill>
                <a:cs typeface="Times New Roman" panose="02020603050405020304" pitchFamily="18" charset="0"/>
              </a:rPr>
              <a:t>Źródło: YouTube @CSIRT_KNF</a:t>
            </a:r>
          </a:p>
        </p:txBody>
      </p:sp>
      <p:sp>
        <p:nvSpPr>
          <p:cNvPr id="5" name="pole tekstowe 4">
            <a:extLst>
              <a:ext uri="{FF2B5EF4-FFF2-40B4-BE49-F238E27FC236}">
                <a16:creationId xmlns:a16="http://schemas.microsoft.com/office/drawing/2014/main" id="{509D2E73-B759-4925-B876-44C57647889D}"/>
              </a:ext>
            </a:extLst>
          </p:cNvPr>
          <p:cNvSpPr txBox="1"/>
          <p:nvPr/>
        </p:nvSpPr>
        <p:spPr>
          <a:xfrm>
            <a:off x="2440748" y="548031"/>
            <a:ext cx="18174808" cy="1002911"/>
          </a:xfrm>
          <a:prstGeom prst="rect">
            <a:avLst/>
          </a:prstGeom>
          <a:noFill/>
        </p:spPr>
        <p:txBody>
          <a:bodyPr wrap="square" lIns="451425" tIns="225715" rIns="451425" bIns="225715" rtlCol="0">
            <a:spAutoFit/>
          </a:bodyPr>
          <a:lstStyle/>
          <a:p>
            <a:r>
              <a:rPr lang="pl-PL" sz="3555" b="1" dirty="0">
                <a:solidFill>
                  <a:srgbClr val="001A72"/>
                </a:solidFill>
              </a:rPr>
              <a:t>Przeczytaj powiadomienie na telefonie, zanim potwierdzisz zlecenie!</a:t>
            </a:r>
          </a:p>
        </p:txBody>
      </p:sp>
      <p:pic>
        <p:nvPicPr>
          <p:cNvPr id="6" name="Obraz 5">
            <a:hlinkClick r:id="rId2"/>
            <a:extLst>
              <a:ext uri="{FF2B5EF4-FFF2-40B4-BE49-F238E27FC236}">
                <a16:creationId xmlns:a16="http://schemas.microsoft.com/office/drawing/2014/main" id="{F1DA297F-2CD0-4300-A65E-71FF717C8EE0}"/>
              </a:ext>
            </a:extLst>
          </p:cNvPr>
          <p:cNvPicPr>
            <a:picLocks noChangeAspect="1"/>
          </p:cNvPicPr>
          <p:nvPr/>
        </p:nvPicPr>
        <p:blipFill>
          <a:blip r:embed="rId3"/>
          <a:stretch>
            <a:fillRect/>
          </a:stretch>
        </p:blipFill>
        <p:spPr>
          <a:xfrm>
            <a:off x="4183336" y="2541647"/>
            <a:ext cx="11292979" cy="6348293"/>
          </a:xfrm>
          <a:prstGeom prst="rect">
            <a:avLst/>
          </a:prstGeom>
        </p:spPr>
      </p:pic>
    </p:spTree>
    <p:extLst>
      <p:ext uri="{BB962C8B-B14F-4D97-AF65-F5344CB8AC3E}">
        <p14:creationId xmlns:p14="http://schemas.microsoft.com/office/powerpoint/2010/main" val="16833646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ymbol zastępczy numeru slajdu 9"/>
          <p:cNvSpPr>
            <a:spLocks noGrp="1"/>
          </p:cNvSpPr>
          <p:nvPr>
            <p:ph type="sldNum" sz="quarter" idx="12"/>
          </p:nvPr>
        </p:nvSpPr>
        <p:spPr/>
        <p:txBody>
          <a:bodyPr/>
          <a:lstStyle/>
          <a:p>
            <a:fld id="{6EFFB14B-A6E9-4CA1-AFA8-DC55FA084751}" type="slidenum">
              <a:rPr lang="pl-PL" smtClean="0"/>
              <a:pPr/>
              <a:t>18</a:t>
            </a:fld>
            <a:endParaRPr lang="pl-PL"/>
          </a:p>
        </p:txBody>
      </p:sp>
      <p:sp>
        <p:nvSpPr>
          <p:cNvPr id="3" name="Symbol zastępczy numeru slajdu 9">
            <a:extLst>
              <a:ext uri="{FF2B5EF4-FFF2-40B4-BE49-F238E27FC236}">
                <a16:creationId xmlns:a16="http://schemas.microsoft.com/office/drawing/2014/main" id="{71EC2966-C8A5-433C-B772-E31EDB18A146}"/>
              </a:ext>
            </a:extLst>
          </p:cNvPr>
          <p:cNvSpPr txBox="1">
            <a:spLocks/>
          </p:cNvSpPr>
          <p:nvPr/>
        </p:nvSpPr>
        <p:spPr>
          <a:xfrm>
            <a:off x="14562669" y="10595390"/>
            <a:ext cx="4741333" cy="608627"/>
          </a:xfrm>
          <a:prstGeom prst="rect">
            <a:avLst/>
          </a:prstGeom>
        </p:spPr>
        <p:txBody>
          <a:bodyPr vert="horz" lIns="203169" tIns="101586" rIns="203169" bIns="101586" rtlCol="0" anchor="ctr"/>
          <a:lstStyle>
            <a:defPPr>
              <a:defRPr lang="pl-PL"/>
            </a:defPPr>
            <a:lvl1pPr marL="0" algn="r" defTabSz="2031691" rtl="0" eaLnBrk="1" latinLnBrk="0" hangingPunct="1">
              <a:defRPr sz="2700" kern="1200">
                <a:solidFill>
                  <a:schemeClr val="tx1">
                    <a:tint val="75000"/>
                  </a:schemeClr>
                </a:solidFill>
                <a:latin typeface="+mn-lt"/>
                <a:ea typeface="+mn-ea"/>
                <a:cs typeface="+mn-cs"/>
              </a:defRPr>
            </a:lvl1pPr>
            <a:lvl2pPr marL="1015847" algn="l" defTabSz="2031691" rtl="0" eaLnBrk="1" latinLnBrk="0" hangingPunct="1">
              <a:defRPr sz="4000" kern="1200">
                <a:solidFill>
                  <a:schemeClr val="tx1"/>
                </a:solidFill>
                <a:latin typeface="+mn-lt"/>
                <a:ea typeface="+mn-ea"/>
                <a:cs typeface="+mn-cs"/>
              </a:defRPr>
            </a:lvl2pPr>
            <a:lvl3pPr marL="2031691" algn="l" defTabSz="2031691" rtl="0" eaLnBrk="1" latinLnBrk="0" hangingPunct="1">
              <a:defRPr sz="4000" kern="1200">
                <a:solidFill>
                  <a:schemeClr val="tx1"/>
                </a:solidFill>
                <a:latin typeface="+mn-lt"/>
                <a:ea typeface="+mn-ea"/>
                <a:cs typeface="+mn-cs"/>
              </a:defRPr>
            </a:lvl3pPr>
            <a:lvl4pPr marL="3047536" algn="l" defTabSz="2031691" rtl="0" eaLnBrk="1" latinLnBrk="0" hangingPunct="1">
              <a:defRPr sz="4000" kern="1200">
                <a:solidFill>
                  <a:schemeClr val="tx1"/>
                </a:solidFill>
                <a:latin typeface="+mn-lt"/>
                <a:ea typeface="+mn-ea"/>
                <a:cs typeface="+mn-cs"/>
              </a:defRPr>
            </a:lvl4pPr>
            <a:lvl5pPr marL="4063380" algn="l" defTabSz="2031691" rtl="0" eaLnBrk="1" latinLnBrk="0" hangingPunct="1">
              <a:defRPr sz="4000" kern="1200">
                <a:solidFill>
                  <a:schemeClr val="tx1"/>
                </a:solidFill>
                <a:latin typeface="+mn-lt"/>
                <a:ea typeface="+mn-ea"/>
                <a:cs typeface="+mn-cs"/>
              </a:defRPr>
            </a:lvl5pPr>
            <a:lvl6pPr marL="5079227" algn="l" defTabSz="2031691" rtl="0" eaLnBrk="1" latinLnBrk="0" hangingPunct="1">
              <a:defRPr sz="4000" kern="1200">
                <a:solidFill>
                  <a:schemeClr val="tx1"/>
                </a:solidFill>
                <a:latin typeface="+mn-lt"/>
                <a:ea typeface="+mn-ea"/>
                <a:cs typeface="+mn-cs"/>
              </a:defRPr>
            </a:lvl6pPr>
            <a:lvl7pPr marL="6095071" algn="l" defTabSz="2031691" rtl="0" eaLnBrk="1" latinLnBrk="0" hangingPunct="1">
              <a:defRPr sz="4000" kern="1200">
                <a:solidFill>
                  <a:schemeClr val="tx1"/>
                </a:solidFill>
                <a:latin typeface="+mn-lt"/>
                <a:ea typeface="+mn-ea"/>
                <a:cs typeface="+mn-cs"/>
              </a:defRPr>
            </a:lvl7pPr>
            <a:lvl8pPr marL="7110918" algn="l" defTabSz="2031691" rtl="0" eaLnBrk="1" latinLnBrk="0" hangingPunct="1">
              <a:defRPr sz="4000" kern="1200">
                <a:solidFill>
                  <a:schemeClr val="tx1"/>
                </a:solidFill>
                <a:latin typeface="+mn-lt"/>
                <a:ea typeface="+mn-ea"/>
                <a:cs typeface="+mn-cs"/>
              </a:defRPr>
            </a:lvl8pPr>
            <a:lvl9pPr marL="8126762" algn="l" defTabSz="2031691" rtl="0" eaLnBrk="1" latinLnBrk="0" hangingPunct="1">
              <a:defRPr sz="4000" kern="1200">
                <a:solidFill>
                  <a:schemeClr val="tx1"/>
                </a:solidFill>
                <a:latin typeface="+mn-lt"/>
                <a:ea typeface="+mn-ea"/>
                <a:cs typeface="+mn-cs"/>
              </a:defRPr>
            </a:lvl9pPr>
          </a:lstStyle>
          <a:p>
            <a:fld id="{6EFFB14B-A6E9-4CA1-AFA8-DC55FA084751}" type="slidenum">
              <a:rPr lang="pl-PL" smtClean="0"/>
              <a:pPr/>
              <a:t>18</a:t>
            </a:fld>
            <a:endParaRPr lang="pl-PL"/>
          </a:p>
        </p:txBody>
      </p:sp>
      <p:sp>
        <p:nvSpPr>
          <p:cNvPr id="4" name="pole tekstowe 3">
            <a:extLst>
              <a:ext uri="{FF2B5EF4-FFF2-40B4-BE49-F238E27FC236}">
                <a16:creationId xmlns:a16="http://schemas.microsoft.com/office/drawing/2014/main" id="{EAA4525E-4481-4EC5-9ED6-C1883C54064A}"/>
              </a:ext>
            </a:extLst>
          </p:cNvPr>
          <p:cNvSpPr txBox="1"/>
          <p:nvPr/>
        </p:nvSpPr>
        <p:spPr>
          <a:xfrm>
            <a:off x="9223896" y="10078733"/>
            <a:ext cx="9505056" cy="307777"/>
          </a:xfrm>
          <a:prstGeom prst="rect">
            <a:avLst/>
          </a:prstGeom>
        </p:spPr>
        <p:txBody>
          <a:bodyPr wrap="square" rtlCol="0">
            <a:spAutoFit/>
          </a:bodyPr>
          <a:lstStyle/>
          <a:p>
            <a:pPr algn="r"/>
            <a:r>
              <a:rPr lang="pl-PL" sz="1400" dirty="0">
                <a:solidFill>
                  <a:srgbClr val="002060"/>
                </a:solidFill>
                <a:cs typeface="Times New Roman" panose="02020603050405020304" pitchFamily="18" charset="0"/>
              </a:rPr>
              <a:t>Źródło: materiały operacyjne CSIRT KNF / opracowanie własne</a:t>
            </a:r>
          </a:p>
        </p:txBody>
      </p:sp>
      <p:sp>
        <p:nvSpPr>
          <p:cNvPr id="5" name="pole tekstowe 4">
            <a:extLst>
              <a:ext uri="{FF2B5EF4-FFF2-40B4-BE49-F238E27FC236}">
                <a16:creationId xmlns:a16="http://schemas.microsoft.com/office/drawing/2014/main" id="{3EDD6A90-4F03-43FA-9D0F-21A2CDB02FDA}"/>
              </a:ext>
            </a:extLst>
          </p:cNvPr>
          <p:cNvSpPr txBox="1"/>
          <p:nvPr/>
        </p:nvSpPr>
        <p:spPr>
          <a:xfrm>
            <a:off x="2440748" y="548031"/>
            <a:ext cx="18174808" cy="1002911"/>
          </a:xfrm>
          <a:prstGeom prst="rect">
            <a:avLst/>
          </a:prstGeom>
          <a:noFill/>
        </p:spPr>
        <p:txBody>
          <a:bodyPr wrap="square" lIns="451425" tIns="225715" rIns="451425" bIns="225715" rtlCol="0">
            <a:spAutoFit/>
          </a:bodyPr>
          <a:lstStyle/>
          <a:p>
            <a:r>
              <a:rPr lang="pl-PL" sz="3555" b="1" dirty="0">
                <a:solidFill>
                  <a:srgbClr val="001A72"/>
                </a:solidFill>
              </a:rPr>
              <a:t>Prawdziwa, czy fałszywa domena?</a:t>
            </a:r>
          </a:p>
        </p:txBody>
      </p:sp>
      <p:pic>
        <p:nvPicPr>
          <p:cNvPr id="6" name="Obraz 5">
            <a:extLst>
              <a:ext uri="{FF2B5EF4-FFF2-40B4-BE49-F238E27FC236}">
                <a16:creationId xmlns:a16="http://schemas.microsoft.com/office/drawing/2014/main" id="{42E8E43B-B848-49FF-9F36-7DFD3DC66660}"/>
              </a:ext>
            </a:extLst>
          </p:cNvPr>
          <p:cNvPicPr>
            <a:picLocks noChangeAspect="1"/>
          </p:cNvPicPr>
          <p:nvPr/>
        </p:nvPicPr>
        <p:blipFill>
          <a:blip r:embed="rId2"/>
          <a:stretch>
            <a:fillRect/>
          </a:stretch>
        </p:blipFill>
        <p:spPr>
          <a:xfrm>
            <a:off x="2527152" y="3123506"/>
            <a:ext cx="5133975" cy="4705350"/>
          </a:xfrm>
          <a:prstGeom prst="rect">
            <a:avLst/>
          </a:prstGeom>
          <a:ln>
            <a:noFill/>
          </a:ln>
        </p:spPr>
      </p:pic>
      <p:sp>
        <p:nvSpPr>
          <p:cNvPr id="7" name="pole tekstowe 6">
            <a:extLst>
              <a:ext uri="{FF2B5EF4-FFF2-40B4-BE49-F238E27FC236}">
                <a16:creationId xmlns:a16="http://schemas.microsoft.com/office/drawing/2014/main" id="{5FFE7F47-D3AC-40FC-88F4-746B4F60D19F}"/>
              </a:ext>
            </a:extLst>
          </p:cNvPr>
          <p:cNvSpPr txBox="1"/>
          <p:nvPr/>
        </p:nvSpPr>
        <p:spPr>
          <a:xfrm>
            <a:off x="9658232" y="3667888"/>
            <a:ext cx="8064896" cy="707886"/>
          </a:xfrm>
          <a:prstGeom prst="rect">
            <a:avLst/>
          </a:prstGeom>
          <a:solidFill>
            <a:schemeClr val="tx1">
              <a:lumMod val="85000"/>
              <a:lumOff val="15000"/>
            </a:schemeClr>
          </a:solidFill>
          <a:ln>
            <a:solidFill>
              <a:srgbClr val="FF0000"/>
            </a:solidFill>
          </a:ln>
        </p:spPr>
        <p:txBody>
          <a:bodyPr wrap="square" rtlCol="0">
            <a:spAutoFit/>
          </a:bodyPr>
          <a:lstStyle/>
          <a:p>
            <a:r>
              <a:rPr lang="pl-PL" dirty="0">
                <a:solidFill>
                  <a:schemeClr val="bg1">
                    <a:lumMod val="95000"/>
                  </a:schemeClr>
                </a:solidFill>
              </a:rPr>
              <a:t>   online.mbạnk.com/</a:t>
            </a:r>
            <a:r>
              <a:rPr lang="pl-PL" dirty="0" err="1">
                <a:solidFill>
                  <a:schemeClr val="bg1">
                    <a:lumMod val="95000"/>
                  </a:schemeClr>
                </a:solidFill>
              </a:rPr>
              <a:t>pl</a:t>
            </a:r>
            <a:r>
              <a:rPr lang="pl-PL" dirty="0">
                <a:solidFill>
                  <a:schemeClr val="bg1">
                    <a:lumMod val="95000"/>
                  </a:schemeClr>
                </a:solidFill>
              </a:rPr>
              <a:t>/Login</a:t>
            </a:r>
          </a:p>
        </p:txBody>
      </p:sp>
      <p:sp>
        <p:nvSpPr>
          <p:cNvPr id="8" name="Prostokąt 7">
            <a:extLst>
              <a:ext uri="{FF2B5EF4-FFF2-40B4-BE49-F238E27FC236}">
                <a16:creationId xmlns:a16="http://schemas.microsoft.com/office/drawing/2014/main" id="{1BEC737B-3406-4F28-ADB1-FC07DEC90CF4}"/>
              </a:ext>
            </a:extLst>
          </p:cNvPr>
          <p:cNvSpPr/>
          <p:nvPr/>
        </p:nvSpPr>
        <p:spPr>
          <a:xfrm>
            <a:off x="10087992" y="3678176"/>
            <a:ext cx="3816424" cy="707886"/>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Prostokąt 8">
            <a:extLst>
              <a:ext uri="{FF2B5EF4-FFF2-40B4-BE49-F238E27FC236}">
                <a16:creationId xmlns:a16="http://schemas.microsoft.com/office/drawing/2014/main" id="{56642F85-A86A-4046-ACBE-04B097EE1E6C}"/>
              </a:ext>
            </a:extLst>
          </p:cNvPr>
          <p:cNvSpPr/>
          <p:nvPr/>
        </p:nvSpPr>
        <p:spPr>
          <a:xfrm>
            <a:off x="4723396" y="3195514"/>
            <a:ext cx="2412267" cy="25025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cxnSp>
        <p:nvCxnSpPr>
          <p:cNvPr id="11" name="Łącznik prosty 10">
            <a:extLst>
              <a:ext uri="{FF2B5EF4-FFF2-40B4-BE49-F238E27FC236}">
                <a16:creationId xmlns:a16="http://schemas.microsoft.com/office/drawing/2014/main" id="{C8DB630A-D674-4C92-9CD9-AF8B1B73558E}"/>
              </a:ext>
            </a:extLst>
          </p:cNvPr>
          <p:cNvCxnSpPr/>
          <p:nvPr/>
        </p:nvCxnSpPr>
        <p:spPr>
          <a:xfrm flipV="1">
            <a:off x="6919640" y="3445768"/>
            <a:ext cx="0" cy="126191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Łącznik prosty 11">
            <a:extLst>
              <a:ext uri="{FF2B5EF4-FFF2-40B4-BE49-F238E27FC236}">
                <a16:creationId xmlns:a16="http://schemas.microsoft.com/office/drawing/2014/main" id="{7BC91F7C-9D4A-48D5-895A-4E9A7F1EA75F}"/>
              </a:ext>
            </a:extLst>
          </p:cNvPr>
          <p:cNvCxnSpPr/>
          <p:nvPr/>
        </p:nvCxnSpPr>
        <p:spPr>
          <a:xfrm>
            <a:off x="6921928" y="4707682"/>
            <a:ext cx="345409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Łącznik prosty 12">
            <a:extLst>
              <a:ext uri="{FF2B5EF4-FFF2-40B4-BE49-F238E27FC236}">
                <a16:creationId xmlns:a16="http://schemas.microsoft.com/office/drawing/2014/main" id="{A4C9F560-2AF3-4C41-8EC8-298CC45BB9F3}"/>
              </a:ext>
            </a:extLst>
          </p:cNvPr>
          <p:cNvCxnSpPr/>
          <p:nvPr/>
        </p:nvCxnSpPr>
        <p:spPr>
          <a:xfrm flipV="1">
            <a:off x="10376024" y="4375774"/>
            <a:ext cx="0" cy="33190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Strzałka w dół 16">
            <a:extLst>
              <a:ext uri="{FF2B5EF4-FFF2-40B4-BE49-F238E27FC236}">
                <a16:creationId xmlns:a16="http://schemas.microsoft.com/office/drawing/2014/main" id="{B756625D-71F7-4D23-8AAB-A69A185F71E0}"/>
              </a:ext>
            </a:extLst>
          </p:cNvPr>
          <p:cNvSpPr/>
          <p:nvPr/>
        </p:nvSpPr>
        <p:spPr>
          <a:xfrm rot="8296415">
            <a:off x="12718572" y="4065097"/>
            <a:ext cx="1944216" cy="3671903"/>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2573347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ymbol zastępczy numeru slajdu 9"/>
          <p:cNvSpPr>
            <a:spLocks noGrp="1"/>
          </p:cNvSpPr>
          <p:nvPr>
            <p:ph type="sldNum" sz="quarter" idx="12"/>
          </p:nvPr>
        </p:nvSpPr>
        <p:spPr/>
        <p:txBody>
          <a:bodyPr/>
          <a:lstStyle/>
          <a:p>
            <a:fld id="{6EFFB14B-A6E9-4CA1-AFA8-DC55FA084751}" type="slidenum">
              <a:rPr lang="pl-PL" smtClean="0"/>
              <a:pPr/>
              <a:t>19</a:t>
            </a:fld>
            <a:endParaRPr lang="pl-PL"/>
          </a:p>
        </p:txBody>
      </p:sp>
      <p:sp>
        <p:nvSpPr>
          <p:cNvPr id="3" name="Symbol zastępczy numeru slajdu 9">
            <a:extLst>
              <a:ext uri="{FF2B5EF4-FFF2-40B4-BE49-F238E27FC236}">
                <a16:creationId xmlns:a16="http://schemas.microsoft.com/office/drawing/2014/main" id="{A93336A9-63FE-4559-B212-BE01997DFA59}"/>
              </a:ext>
            </a:extLst>
          </p:cNvPr>
          <p:cNvSpPr txBox="1">
            <a:spLocks/>
          </p:cNvSpPr>
          <p:nvPr/>
        </p:nvSpPr>
        <p:spPr>
          <a:xfrm>
            <a:off x="14562669" y="10595390"/>
            <a:ext cx="4741333" cy="608627"/>
          </a:xfrm>
          <a:prstGeom prst="rect">
            <a:avLst/>
          </a:prstGeom>
        </p:spPr>
        <p:txBody>
          <a:bodyPr vert="horz" lIns="203169" tIns="101586" rIns="203169" bIns="101586" rtlCol="0" anchor="ctr"/>
          <a:lstStyle>
            <a:defPPr>
              <a:defRPr lang="pl-PL"/>
            </a:defPPr>
            <a:lvl1pPr marL="0" algn="r" defTabSz="2031691" rtl="0" eaLnBrk="1" latinLnBrk="0" hangingPunct="1">
              <a:defRPr sz="2700" kern="1200">
                <a:solidFill>
                  <a:schemeClr val="tx1">
                    <a:tint val="75000"/>
                  </a:schemeClr>
                </a:solidFill>
                <a:latin typeface="+mn-lt"/>
                <a:ea typeface="+mn-ea"/>
                <a:cs typeface="+mn-cs"/>
              </a:defRPr>
            </a:lvl1pPr>
            <a:lvl2pPr marL="1015847" algn="l" defTabSz="2031691" rtl="0" eaLnBrk="1" latinLnBrk="0" hangingPunct="1">
              <a:defRPr sz="4000" kern="1200">
                <a:solidFill>
                  <a:schemeClr val="tx1"/>
                </a:solidFill>
                <a:latin typeface="+mn-lt"/>
                <a:ea typeface="+mn-ea"/>
                <a:cs typeface="+mn-cs"/>
              </a:defRPr>
            </a:lvl2pPr>
            <a:lvl3pPr marL="2031691" algn="l" defTabSz="2031691" rtl="0" eaLnBrk="1" latinLnBrk="0" hangingPunct="1">
              <a:defRPr sz="4000" kern="1200">
                <a:solidFill>
                  <a:schemeClr val="tx1"/>
                </a:solidFill>
                <a:latin typeface="+mn-lt"/>
                <a:ea typeface="+mn-ea"/>
                <a:cs typeface="+mn-cs"/>
              </a:defRPr>
            </a:lvl3pPr>
            <a:lvl4pPr marL="3047536" algn="l" defTabSz="2031691" rtl="0" eaLnBrk="1" latinLnBrk="0" hangingPunct="1">
              <a:defRPr sz="4000" kern="1200">
                <a:solidFill>
                  <a:schemeClr val="tx1"/>
                </a:solidFill>
                <a:latin typeface="+mn-lt"/>
                <a:ea typeface="+mn-ea"/>
                <a:cs typeface="+mn-cs"/>
              </a:defRPr>
            </a:lvl4pPr>
            <a:lvl5pPr marL="4063380" algn="l" defTabSz="2031691" rtl="0" eaLnBrk="1" latinLnBrk="0" hangingPunct="1">
              <a:defRPr sz="4000" kern="1200">
                <a:solidFill>
                  <a:schemeClr val="tx1"/>
                </a:solidFill>
                <a:latin typeface="+mn-lt"/>
                <a:ea typeface="+mn-ea"/>
                <a:cs typeface="+mn-cs"/>
              </a:defRPr>
            </a:lvl5pPr>
            <a:lvl6pPr marL="5079227" algn="l" defTabSz="2031691" rtl="0" eaLnBrk="1" latinLnBrk="0" hangingPunct="1">
              <a:defRPr sz="4000" kern="1200">
                <a:solidFill>
                  <a:schemeClr val="tx1"/>
                </a:solidFill>
                <a:latin typeface="+mn-lt"/>
                <a:ea typeface="+mn-ea"/>
                <a:cs typeface="+mn-cs"/>
              </a:defRPr>
            </a:lvl6pPr>
            <a:lvl7pPr marL="6095071" algn="l" defTabSz="2031691" rtl="0" eaLnBrk="1" latinLnBrk="0" hangingPunct="1">
              <a:defRPr sz="4000" kern="1200">
                <a:solidFill>
                  <a:schemeClr val="tx1"/>
                </a:solidFill>
                <a:latin typeface="+mn-lt"/>
                <a:ea typeface="+mn-ea"/>
                <a:cs typeface="+mn-cs"/>
              </a:defRPr>
            </a:lvl7pPr>
            <a:lvl8pPr marL="7110918" algn="l" defTabSz="2031691" rtl="0" eaLnBrk="1" latinLnBrk="0" hangingPunct="1">
              <a:defRPr sz="4000" kern="1200">
                <a:solidFill>
                  <a:schemeClr val="tx1"/>
                </a:solidFill>
                <a:latin typeface="+mn-lt"/>
                <a:ea typeface="+mn-ea"/>
                <a:cs typeface="+mn-cs"/>
              </a:defRPr>
            </a:lvl8pPr>
            <a:lvl9pPr marL="8126762" algn="l" defTabSz="2031691" rtl="0" eaLnBrk="1" latinLnBrk="0" hangingPunct="1">
              <a:defRPr sz="4000" kern="1200">
                <a:solidFill>
                  <a:schemeClr val="tx1"/>
                </a:solidFill>
                <a:latin typeface="+mn-lt"/>
                <a:ea typeface="+mn-ea"/>
                <a:cs typeface="+mn-cs"/>
              </a:defRPr>
            </a:lvl9pPr>
          </a:lstStyle>
          <a:p>
            <a:fld id="{6EFFB14B-A6E9-4CA1-AFA8-DC55FA084751}" type="slidenum">
              <a:rPr lang="pl-PL" smtClean="0"/>
              <a:pPr/>
              <a:t>19</a:t>
            </a:fld>
            <a:endParaRPr lang="pl-PL"/>
          </a:p>
        </p:txBody>
      </p:sp>
      <p:sp>
        <p:nvSpPr>
          <p:cNvPr id="4" name="pole tekstowe 3">
            <a:extLst>
              <a:ext uri="{FF2B5EF4-FFF2-40B4-BE49-F238E27FC236}">
                <a16:creationId xmlns:a16="http://schemas.microsoft.com/office/drawing/2014/main" id="{42C5F354-0038-4637-83DB-C95C73CF24F3}"/>
              </a:ext>
            </a:extLst>
          </p:cNvPr>
          <p:cNvSpPr txBox="1"/>
          <p:nvPr/>
        </p:nvSpPr>
        <p:spPr>
          <a:xfrm>
            <a:off x="9223896" y="10078733"/>
            <a:ext cx="9505056" cy="769441"/>
          </a:xfrm>
          <a:prstGeom prst="rect">
            <a:avLst/>
          </a:prstGeom>
        </p:spPr>
        <p:txBody>
          <a:bodyPr wrap="square" rtlCol="0">
            <a:spAutoFit/>
          </a:bodyPr>
          <a:lstStyle/>
          <a:p>
            <a:pPr algn="r"/>
            <a:r>
              <a:rPr lang="pl-PL" sz="1400" dirty="0">
                <a:solidFill>
                  <a:srgbClr val="002060"/>
                </a:solidFill>
                <a:cs typeface="Times New Roman" panose="02020603050405020304" pitchFamily="18" charset="0"/>
              </a:rPr>
              <a:t>Źródło: źródło: prezentacja CSIRT KNF / niebezpiecznik.pl</a:t>
            </a:r>
          </a:p>
          <a:p>
            <a:pPr algn="r"/>
            <a:endParaRPr lang="pl-PL" sz="1600" dirty="0">
              <a:solidFill>
                <a:srgbClr val="002060"/>
              </a:solidFill>
              <a:cs typeface="Times New Roman" panose="02020603050405020304" pitchFamily="18" charset="0"/>
            </a:endParaRPr>
          </a:p>
          <a:p>
            <a:pPr algn="r"/>
            <a:endParaRPr lang="pl-PL" sz="1400" dirty="0">
              <a:solidFill>
                <a:srgbClr val="002060"/>
              </a:solidFill>
              <a:cs typeface="Times New Roman" panose="02020603050405020304" pitchFamily="18" charset="0"/>
            </a:endParaRPr>
          </a:p>
        </p:txBody>
      </p:sp>
      <p:sp>
        <p:nvSpPr>
          <p:cNvPr id="5" name="pole tekstowe 4">
            <a:extLst>
              <a:ext uri="{FF2B5EF4-FFF2-40B4-BE49-F238E27FC236}">
                <a16:creationId xmlns:a16="http://schemas.microsoft.com/office/drawing/2014/main" id="{6E5BAC63-FF9B-4276-8458-85F86E513FC3}"/>
              </a:ext>
            </a:extLst>
          </p:cNvPr>
          <p:cNvSpPr txBox="1"/>
          <p:nvPr/>
        </p:nvSpPr>
        <p:spPr>
          <a:xfrm>
            <a:off x="2440748" y="548031"/>
            <a:ext cx="18174808" cy="1002911"/>
          </a:xfrm>
          <a:prstGeom prst="rect">
            <a:avLst/>
          </a:prstGeom>
          <a:noFill/>
        </p:spPr>
        <p:txBody>
          <a:bodyPr wrap="square" lIns="451425" tIns="225715" rIns="451425" bIns="225715" rtlCol="0">
            <a:spAutoFit/>
          </a:bodyPr>
          <a:lstStyle/>
          <a:p>
            <a:r>
              <a:rPr lang="pl-PL" sz="3555" b="1" dirty="0">
                <a:solidFill>
                  <a:srgbClr val="001A72"/>
                </a:solidFill>
              </a:rPr>
              <a:t>Wyłudzenia SMS </a:t>
            </a:r>
            <a:r>
              <a:rPr lang="pl-PL" sz="3555" b="1" dirty="0" err="1">
                <a:solidFill>
                  <a:srgbClr val="001A72"/>
                </a:solidFill>
              </a:rPr>
              <a:t>premium</a:t>
            </a:r>
            <a:endParaRPr lang="pl-PL" sz="3555" b="1" dirty="0">
              <a:solidFill>
                <a:srgbClr val="001A72"/>
              </a:solidFill>
            </a:endParaRPr>
          </a:p>
        </p:txBody>
      </p:sp>
      <p:pic>
        <p:nvPicPr>
          <p:cNvPr id="6" name="Obraz 5">
            <a:extLst>
              <a:ext uri="{FF2B5EF4-FFF2-40B4-BE49-F238E27FC236}">
                <a16:creationId xmlns:a16="http://schemas.microsoft.com/office/drawing/2014/main" id="{A9A2F42D-8A69-4669-BF2C-E8BEC4EF7A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1088" y="2043386"/>
            <a:ext cx="9361040" cy="8217560"/>
          </a:xfrm>
          <a:prstGeom prst="rect">
            <a:avLst/>
          </a:prstGeom>
          <a:ln>
            <a:solidFill>
              <a:schemeClr val="tx1"/>
            </a:solidFill>
          </a:ln>
          <a:effectLst>
            <a:outerShdw blurRad="50800" dist="38100" dir="2700000" algn="tl" rotWithShape="0">
              <a:prstClr val="black">
                <a:alpha val="40000"/>
              </a:prstClr>
            </a:outerShdw>
          </a:effectLst>
        </p:spPr>
      </p:pic>
      <p:sp>
        <p:nvSpPr>
          <p:cNvPr id="7" name="Prostokąt 6">
            <a:extLst>
              <a:ext uri="{FF2B5EF4-FFF2-40B4-BE49-F238E27FC236}">
                <a16:creationId xmlns:a16="http://schemas.microsoft.com/office/drawing/2014/main" id="{D3236448-0193-4468-B0DB-01971ABC2585}"/>
              </a:ext>
            </a:extLst>
          </p:cNvPr>
          <p:cNvSpPr/>
          <p:nvPr/>
        </p:nvSpPr>
        <p:spPr>
          <a:xfrm>
            <a:off x="12752288" y="3498828"/>
            <a:ext cx="5760641" cy="15121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dirty="0"/>
              <a:t>Faktyczna stawka około </a:t>
            </a:r>
            <a:br>
              <a:rPr lang="pl-PL" dirty="0"/>
            </a:br>
            <a:r>
              <a:rPr lang="pl-PL" dirty="0"/>
              <a:t>30 złotych</a:t>
            </a:r>
          </a:p>
        </p:txBody>
      </p:sp>
    </p:spTree>
    <p:extLst>
      <p:ext uri="{BB962C8B-B14F-4D97-AF65-F5344CB8AC3E}">
        <p14:creationId xmlns:p14="http://schemas.microsoft.com/office/powerpoint/2010/main" val="3974430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 name="Prostokąt 2"/>
          <p:cNvSpPr/>
          <p:nvPr/>
        </p:nvSpPr>
        <p:spPr>
          <a:xfrm>
            <a:off x="-44500" y="-82397"/>
            <a:ext cx="20364500" cy="1149508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 name="pole tekstowe 3"/>
          <p:cNvSpPr txBox="1"/>
          <p:nvPr/>
        </p:nvSpPr>
        <p:spPr>
          <a:xfrm>
            <a:off x="1972424" y="3339530"/>
            <a:ext cx="18327616" cy="4083141"/>
          </a:xfrm>
          <a:prstGeom prst="rect">
            <a:avLst/>
          </a:prstGeom>
          <a:noFill/>
        </p:spPr>
        <p:txBody>
          <a:bodyPr wrap="square" lIns="203169" tIns="101586" rIns="203169" bIns="101586" rtlCol="0">
            <a:spAutoFit/>
          </a:bodyPr>
          <a:lstStyle/>
          <a:p>
            <a:r>
              <a:rPr lang="pl-PL" sz="4400" dirty="0">
                <a:solidFill>
                  <a:schemeClr val="bg1"/>
                </a:solidFill>
                <a:latin typeface="Arial" panose="020B0604020202020204" pitchFamily="34" charset="0"/>
                <a:cs typeface="Arial" panose="020B0604020202020204" pitchFamily="34" charset="0"/>
              </a:rPr>
              <a:t>Bezpieczny telefon – jak chronić się przed cyberprzestępcami</a:t>
            </a:r>
          </a:p>
          <a:p>
            <a:endParaRPr lang="pl-PL" sz="4400" dirty="0">
              <a:solidFill>
                <a:schemeClr val="bg1"/>
              </a:solidFill>
              <a:latin typeface="Arial" panose="020B0604020202020204" pitchFamily="34" charset="0"/>
              <a:cs typeface="Arial" panose="020B0604020202020204" pitchFamily="34" charset="0"/>
            </a:endParaRPr>
          </a:p>
          <a:p>
            <a:r>
              <a:rPr lang="pl-PL" dirty="0">
                <a:solidFill>
                  <a:schemeClr val="bg1"/>
                </a:solidFill>
                <a:latin typeface="Arial" panose="020B0604020202020204" pitchFamily="34" charset="0"/>
                <a:cs typeface="Arial" panose="020B0604020202020204" pitchFamily="34" charset="0"/>
              </a:rPr>
              <a:t>Agenda</a:t>
            </a:r>
            <a:r>
              <a:rPr lang="pl-PL" sz="4400" dirty="0">
                <a:solidFill>
                  <a:schemeClr val="bg1"/>
                </a:solidFill>
                <a:latin typeface="Arial" panose="020B0604020202020204" pitchFamily="34" charset="0"/>
                <a:cs typeface="Arial" panose="020B0604020202020204" pitchFamily="34" charset="0"/>
              </a:rPr>
              <a:t> </a:t>
            </a:r>
          </a:p>
          <a:p>
            <a:pPr lvl="1" indent="-342900">
              <a:buFont typeface="Wingdings" panose="05000000000000000000" pitchFamily="2" charset="2"/>
              <a:buChar char="§"/>
            </a:pPr>
            <a:r>
              <a:rPr lang="pl-PL" sz="2400" dirty="0">
                <a:solidFill>
                  <a:schemeClr val="bg1"/>
                </a:solidFill>
                <a:latin typeface="Arial" panose="020B0604020202020204" pitchFamily="34" charset="0"/>
                <a:cs typeface="Arial" panose="020B0604020202020204" pitchFamily="34" charset="0"/>
              </a:rPr>
              <a:t>Kilka słów o zespołach CSIRT</a:t>
            </a:r>
          </a:p>
          <a:p>
            <a:pPr lvl="1" indent="-342900">
              <a:buFont typeface="Wingdings" panose="05000000000000000000" pitchFamily="2" charset="2"/>
              <a:buChar char="§"/>
            </a:pPr>
            <a:r>
              <a:rPr lang="pl-PL" sz="2400" dirty="0">
                <a:solidFill>
                  <a:schemeClr val="bg1"/>
                </a:solidFill>
                <a:latin typeface="Arial" panose="020B0604020202020204" pitchFamily="34" charset="0"/>
                <a:cs typeface="Arial" panose="020B0604020202020204" pitchFamily="34" charset="0"/>
              </a:rPr>
              <a:t>Obserwowane metody ataków na użytkowników urządzeń mobilnych</a:t>
            </a:r>
          </a:p>
          <a:p>
            <a:pPr lvl="1" indent="-342900">
              <a:buFont typeface="Wingdings" panose="05000000000000000000" pitchFamily="2" charset="2"/>
              <a:buChar char="§"/>
            </a:pPr>
            <a:r>
              <a:rPr lang="pl-PL" sz="2400" dirty="0">
                <a:solidFill>
                  <a:schemeClr val="bg1"/>
                </a:solidFill>
                <a:latin typeface="Arial" panose="020B0604020202020204" pitchFamily="34" charset="0"/>
                <a:cs typeface="Arial" panose="020B0604020202020204" pitchFamily="34" charset="0"/>
              </a:rPr>
              <a:t>Złośliwe oprogramowanie – jak przestępcy infekują nasze urządzenia?</a:t>
            </a:r>
          </a:p>
          <a:p>
            <a:pPr lvl="1" indent="-342900">
              <a:buFont typeface="Wingdings" panose="05000000000000000000" pitchFamily="2" charset="2"/>
              <a:buChar char="§"/>
            </a:pPr>
            <a:r>
              <a:rPr lang="pl-PL" sz="2400" dirty="0">
                <a:solidFill>
                  <a:schemeClr val="bg1"/>
                </a:solidFill>
                <a:latin typeface="Arial" panose="020B0604020202020204" pitchFamily="34" charset="0"/>
                <a:cs typeface="Arial" panose="020B0604020202020204" pitchFamily="34" charset="0"/>
              </a:rPr>
              <a:t>Jakie błędy obniżają nasze bezpieczeństwo</a:t>
            </a:r>
          </a:p>
          <a:p>
            <a:pPr lvl="1" indent="-342900">
              <a:buFont typeface="Wingdings" panose="05000000000000000000" pitchFamily="2" charset="2"/>
              <a:buChar char="§"/>
            </a:pPr>
            <a:r>
              <a:rPr lang="pl-PL" sz="2400" dirty="0">
                <a:solidFill>
                  <a:schemeClr val="bg1"/>
                </a:solidFill>
                <a:latin typeface="Arial" panose="020B0604020202020204" pitchFamily="34" charset="0"/>
                <a:cs typeface="Arial" panose="020B0604020202020204" pitchFamily="34" charset="0"/>
              </a:rPr>
              <a:t>Dobre praktyki – o czym jeszcze warto pamiętać?</a:t>
            </a:r>
          </a:p>
        </p:txBody>
      </p:sp>
      <p:pic>
        <p:nvPicPr>
          <p:cNvPr id="7" name="Obraz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29281" y="315194"/>
            <a:ext cx="4590719" cy="1782477"/>
          </a:xfrm>
          <a:prstGeom prst="rect">
            <a:avLst/>
          </a:prstGeom>
        </p:spPr>
      </p:pic>
      <p:pic>
        <p:nvPicPr>
          <p:cNvPr id="6" name="Obraz 5"/>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t="77291"/>
          <a:stretch/>
        </p:blipFill>
        <p:spPr>
          <a:xfrm>
            <a:off x="-1" y="8792199"/>
            <a:ext cx="20300041" cy="2610936"/>
          </a:xfrm>
          <a:prstGeom prst="rect">
            <a:avLst/>
          </a:prstGeom>
        </p:spPr>
      </p:pic>
      <p:sp>
        <p:nvSpPr>
          <p:cNvPr id="20" name="pole tekstowe 19"/>
          <p:cNvSpPr txBox="1"/>
          <p:nvPr/>
        </p:nvSpPr>
        <p:spPr>
          <a:xfrm>
            <a:off x="1972424" y="9068731"/>
            <a:ext cx="5328592" cy="1569660"/>
          </a:xfrm>
          <a:prstGeom prst="rect">
            <a:avLst/>
          </a:prstGeom>
          <a:noFill/>
        </p:spPr>
        <p:txBody>
          <a:bodyPr wrap="square" rtlCol="0">
            <a:spAutoFit/>
          </a:bodyPr>
          <a:lstStyle/>
          <a:p>
            <a:endParaRPr lang="pl-PL" sz="2400" dirty="0">
              <a:solidFill>
                <a:schemeClr val="bg1"/>
              </a:solidFill>
              <a:latin typeface="Arial" panose="020B0604020202020204" pitchFamily="34" charset="0"/>
              <a:cs typeface="Arial" panose="020B0604020202020204" pitchFamily="34" charset="0"/>
            </a:endParaRPr>
          </a:p>
          <a:p>
            <a:r>
              <a:rPr lang="pl-PL" sz="2400" dirty="0">
                <a:solidFill>
                  <a:schemeClr val="bg1"/>
                </a:solidFill>
                <a:latin typeface="Arial" panose="020B0604020202020204" pitchFamily="34" charset="0"/>
                <a:cs typeface="Arial" panose="020B0604020202020204" pitchFamily="34" charset="0"/>
              </a:rPr>
              <a:t>Michał Strzelczyk</a:t>
            </a:r>
          </a:p>
          <a:p>
            <a:r>
              <a:rPr lang="pl-PL" sz="2400" dirty="0">
                <a:solidFill>
                  <a:schemeClr val="bg1"/>
                </a:solidFill>
                <a:latin typeface="Arial" panose="020B0604020202020204" pitchFamily="34" charset="0"/>
                <a:cs typeface="Arial" panose="020B0604020202020204" pitchFamily="34" charset="0"/>
              </a:rPr>
              <a:t>Departament </a:t>
            </a:r>
            <a:r>
              <a:rPr lang="pl-PL" sz="2400" dirty="0" err="1">
                <a:solidFill>
                  <a:schemeClr val="bg1"/>
                </a:solidFill>
                <a:latin typeface="Arial" panose="020B0604020202020204" pitchFamily="34" charset="0"/>
                <a:cs typeface="Arial" panose="020B0604020202020204" pitchFamily="34" charset="0"/>
              </a:rPr>
              <a:t>Cyberbezpieczeństwa</a:t>
            </a:r>
            <a:endParaRPr lang="pl-PL" sz="2400" dirty="0">
              <a:solidFill>
                <a:schemeClr val="bg1"/>
              </a:solidFill>
              <a:latin typeface="Arial" panose="020B0604020202020204" pitchFamily="34" charset="0"/>
              <a:cs typeface="Arial" panose="020B0604020202020204" pitchFamily="34" charset="0"/>
            </a:endParaRPr>
          </a:p>
          <a:p>
            <a:r>
              <a:rPr lang="pl-PL" sz="2400" dirty="0">
                <a:solidFill>
                  <a:schemeClr val="bg1"/>
                </a:solidFill>
                <a:latin typeface="Arial" panose="020B0604020202020204" pitchFamily="34" charset="0"/>
                <a:cs typeface="Arial" panose="020B0604020202020204" pitchFamily="34" charset="0"/>
              </a:rPr>
              <a:t>13 maja 2024</a:t>
            </a:r>
          </a:p>
        </p:txBody>
      </p:sp>
    </p:spTree>
    <p:extLst>
      <p:ext uri="{BB962C8B-B14F-4D97-AF65-F5344CB8AC3E}">
        <p14:creationId xmlns:p14="http://schemas.microsoft.com/office/powerpoint/2010/main" val="40374540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ymbol zastępczy numeru slajdu 9"/>
          <p:cNvSpPr>
            <a:spLocks noGrp="1"/>
          </p:cNvSpPr>
          <p:nvPr>
            <p:ph type="sldNum" sz="quarter" idx="12"/>
          </p:nvPr>
        </p:nvSpPr>
        <p:spPr/>
        <p:txBody>
          <a:bodyPr/>
          <a:lstStyle/>
          <a:p>
            <a:fld id="{6EFFB14B-A6E9-4CA1-AFA8-DC55FA084751}" type="slidenum">
              <a:rPr lang="pl-PL" smtClean="0"/>
              <a:pPr/>
              <a:t>20</a:t>
            </a:fld>
            <a:endParaRPr lang="pl-PL"/>
          </a:p>
        </p:txBody>
      </p:sp>
      <p:sp>
        <p:nvSpPr>
          <p:cNvPr id="3" name="Symbol zastępczy numeru slajdu 9">
            <a:extLst>
              <a:ext uri="{FF2B5EF4-FFF2-40B4-BE49-F238E27FC236}">
                <a16:creationId xmlns:a16="http://schemas.microsoft.com/office/drawing/2014/main" id="{6F8065A6-590C-4266-B6F6-9BD5B6BC0B33}"/>
              </a:ext>
            </a:extLst>
          </p:cNvPr>
          <p:cNvSpPr txBox="1">
            <a:spLocks/>
          </p:cNvSpPr>
          <p:nvPr/>
        </p:nvSpPr>
        <p:spPr>
          <a:xfrm>
            <a:off x="14562669" y="10595390"/>
            <a:ext cx="4741333" cy="608627"/>
          </a:xfrm>
          <a:prstGeom prst="rect">
            <a:avLst/>
          </a:prstGeom>
        </p:spPr>
        <p:txBody>
          <a:bodyPr vert="horz" lIns="203169" tIns="101586" rIns="203169" bIns="101586" rtlCol="0" anchor="ctr"/>
          <a:lstStyle>
            <a:defPPr>
              <a:defRPr lang="pl-PL"/>
            </a:defPPr>
            <a:lvl1pPr marL="0" algn="r" defTabSz="2031691" rtl="0" eaLnBrk="1" latinLnBrk="0" hangingPunct="1">
              <a:defRPr sz="2700" kern="1200">
                <a:solidFill>
                  <a:schemeClr val="tx1">
                    <a:tint val="75000"/>
                  </a:schemeClr>
                </a:solidFill>
                <a:latin typeface="+mn-lt"/>
                <a:ea typeface="+mn-ea"/>
                <a:cs typeface="+mn-cs"/>
              </a:defRPr>
            </a:lvl1pPr>
            <a:lvl2pPr marL="1015847" algn="l" defTabSz="2031691" rtl="0" eaLnBrk="1" latinLnBrk="0" hangingPunct="1">
              <a:defRPr sz="4000" kern="1200">
                <a:solidFill>
                  <a:schemeClr val="tx1"/>
                </a:solidFill>
                <a:latin typeface="+mn-lt"/>
                <a:ea typeface="+mn-ea"/>
                <a:cs typeface="+mn-cs"/>
              </a:defRPr>
            </a:lvl2pPr>
            <a:lvl3pPr marL="2031691" algn="l" defTabSz="2031691" rtl="0" eaLnBrk="1" latinLnBrk="0" hangingPunct="1">
              <a:defRPr sz="4000" kern="1200">
                <a:solidFill>
                  <a:schemeClr val="tx1"/>
                </a:solidFill>
                <a:latin typeface="+mn-lt"/>
                <a:ea typeface="+mn-ea"/>
                <a:cs typeface="+mn-cs"/>
              </a:defRPr>
            </a:lvl3pPr>
            <a:lvl4pPr marL="3047536" algn="l" defTabSz="2031691" rtl="0" eaLnBrk="1" latinLnBrk="0" hangingPunct="1">
              <a:defRPr sz="4000" kern="1200">
                <a:solidFill>
                  <a:schemeClr val="tx1"/>
                </a:solidFill>
                <a:latin typeface="+mn-lt"/>
                <a:ea typeface="+mn-ea"/>
                <a:cs typeface="+mn-cs"/>
              </a:defRPr>
            </a:lvl4pPr>
            <a:lvl5pPr marL="4063380" algn="l" defTabSz="2031691" rtl="0" eaLnBrk="1" latinLnBrk="0" hangingPunct="1">
              <a:defRPr sz="4000" kern="1200">
                <a:solidFill>
                  <a:schemeClr val="tx1"/>
                </a:solidFill>
                <a:latin typeface="+mn-lt"/>
                <a:ea typeface="+mn-ea"/>
                <a:cs typeface="+mn-cs"/>
              </a:defRPr>
            </a:lvl5pPr>
            <a:lvl6pPr marL="5079227" algn="l" defTabSz="2031691" rtl="0" eaLnBrk="1" latinLnBrk="0" hangingPunct="1">
              <a:defRPr sz="4000" kern="1200">
                <a:solidFill>
                  <a:schemeClr val="tx1"/>
                </a:solidFill>
                <a:latin typeface="+mn-lt"/>
                <a:ea typeface="+mn-ea"/>
                <a:cs typeface="+mn-cs"/>
              </a:defRPr>
            </a:lvl6pPr>
            <a:lvl7pPr marL="6095071" algn="l" defTabSz="2031691" rtl="0" eaLnBrk="1" latinLnBrk="0" hangingPunct="1">
              <a:defRPr sz="4000" kern="1200">
                <a:solidFill>
                  <a:schemeClr val="tx1"/>
                </a:solidFill>
                <a:latin typeface="+mn-lt"/>
                <a:ea typeface="+mn-ea"/>
                <a:cs typeface="+mn-cs"/>
              </a:defRPr>
            </a:lvl7pPr>
            <a:lvl8pPr marL="7110918" algn="l" defTabSz="2031691" rtl="0" eaLnBrk="1" latinLnBrk="0" hangingPunct="1">
              <a:defRPr sz="4000" kern="1200">
                <a:solidFill>
                  <a:schemeClr val="tx1"/>
                </a:solidFill>
                <a:latin typeface="+mn-lt"/>
                <a:ea typeface="+mn-ea"/>
                <a:cs typeface="+mn-cs"/>
              </a:defRPr>
            </a:lvl8pPr>
            <a:lvl9pPr marL="8126762" algn="l" defTabSz="2031691" rtl="0" eaLnBrk="1" latinLnBrk="0" hangingPunct="1">
              <a:defRPr sz="4000" kern="1200">
                <a:solidFill>
                  <a:schemeClr val="tx1"/>
                </a:solidFill>
                <a:latin typeface="+mn-lt"/>
                <a:ea typeface="+mn-ea"/>
                <a:cs typeface="+mn-cs"/>
              </a:defRPr>
            </a:lvl9pPr>
          </a:lstStyle>
          <a:p>
            <a:fld id="{6EFFB14B-A6E9-4CA1-AFA8-DC55FA084751}" type="slidenum">
              <a:rPr lang="pl-PL" smtClean="0"/>
              <a:pPr/>
              <a:t>20</a:t>
            </a:fld>
            <a:endParaRPr lang="pl-PL"/>
          </a:p>
        </p:txBody>
      </p:sp>
      <p:sp>
        <p:nvSpPr>
          <p:cNvPr id="4" name="pole tekstowe 3">
            <a:extLst>
              <a:ext uri="{FF2B5EF4-FFF2-40B4-BE49-F238E27FC236}">
                <a16:creationId xmlns:a16="http://schemas.microsoft.com/office/drawing/2014/main" id="{DE392407-3E41-4912-81E3-C7EB4417FD23}"/>
              </a:ext>
            </a:extLst>
          </p:cNvPr>
          <p:cNvSpPr txBox="1"/>
          <p:nvPr/>
        </p:nvSpPr>
        <p:spPr>
          <a:xfrm>
            <a:off x="9223896" y="10078733"/>
            <a:ext cx="9505056" cy="307777"/>
          </a:xfrm>
          <a:prstGeom prst="rect">
            <a:avLst/>
          </a:prstGeom>
        </p:spPr>
        <p:txBody>
          <a:bodyPr wrap="square" rtlCol="0">
            <a:spAutoFit/>
          </a:bodyPr>
          <a:lstStyle/>
          <a:p>
            <a:pPr algn="r"/>
            <a:r>
              <a:rPr lang="pl-PL" sz="1400" dirty="0">
                <a:solidFill>
                  <a:srgbClr val="002060"/>
                </a:solidFill>
                <a:cs typeface="Times New Roman" panose="02020603050405020304" pitchFamily="18" charset="0"/>
              </a:rPr>
              <a:t>Źródło: cert.pl/posts/2022/12/qr-scam/</a:t>
            </a:r>
          </a:p>
        </p:txBody>
      </p:sp>
      <p:sp>
        <p:nvSpPr>
          <p:cNvPr id="5" name="pole tekstowe 4">
            <a:extLst>
              <a:ext uri="{FF2B5EF4-FFF2-40B4-BE49-F238E27FC236}">
                <a16:creationId xmlns:a16="http://schemas.microsoft.com/office/drawing/2014/main" id="{21A135AB-5B35-466F-BD5D-F6A4CF6307B1}"/>
              </a:ext>
            </a:extLst>
          </p:cNvPr>
          <p:cNvSpPr txBox="1"/>
          <p:nvPr/>
        </p:nvSpPr>
        <p:spPr>
          <a:xfrm>
            <a:off x="2440748" y="548031"/>
            <a:ext cx="18174808" cy="948281"/>
          </a:xfrm>
          <a:prstGeom prst="rect">
            <a:avLst/>
          </a:prstGeom>
          <a:noFill/>
        </p:spPr>
        <p:txBody>
          <a:bodyPr wrap="square" lIns="451425" tIns="225715" rIns="451425" bIns="225715" rtlCol="0">
            <a:spAutoFit/>
          </a:bodyPr>
          <a:lstStyle/>
          <a:p>
            <a:r>
              <a:rPr lang="pl-PL" sz="3200" b="1" dirty="0">
                <a:solidFill>
                  <a:srgbClr val="162263"/>
                </a:solidFill>
              </a:rPr>
              <a:t>Oszustwa z wykorzystaniem kodów QR</a:t>
            </a:r>
            <a:endParaRPr lang="pl-PL" sz="3555" b="1" dirty="0">
              <a:solidFill>
                <a:srgbClr val="001A72"/>
              </a:solidFill>
            </a:endParaRPr>
          </a:p>
        </p:txBody>
      </p:sp>
      <p:pic>
        <p:nvPicPr>
          <p:cNvPr id="6" name="Obraz 5">
            <a:extLst>
              <a:ext uri="{FF2B5EF4-FFF2-40B4-BE49-F238E27FC236}">
                <a16:creationId xmlns:a16="http://schemas.microsoft.com/office/drawing/2014/main" id="{A8CA1252-3FCB-472F-A2F3-90B94CEDAAC1}"/>
              </a:ext>
            </a:extLst>
          </p:cNvPr>
          <p:cNvPicPr>
            <a:picLocks noChangeAspect="1"/>
          </p:cNvPicPr>
          <p:nvPr/>
        </p:nvPicPr>
        <p:blipFill>
          <a:blip r:embed="rId2"/>
          <a:stretch>
            <a:fillRect/>
          </a:stretch>
        </p:blipFill>
        <p:spPr>
          <a:xfrm>
            <a:off x="654944" y="1971378"/>
            <a:ext cx="4644530" cy="6947441"/>
          </a:xfrm>
          <a:prstGeom prst="rect">
            <a:avLst/>
          </a:prstGeom>
        </p:spPr>
      </p:pic>
      <p:pic>
        <p:nvPicPr>
          <p:cNvPr id="7" name="Obraz 6">
            <a:extLst>
              <a:ext uri="{FF2B5EF4-FFF2-40B4-BE49-F238E27FC236}">
                <a16:creationId xmlns:a16="http://schemas.microsoft.com/office/drawing/2014/main" id="{B2671A0F-D7B6-4F26-8995-3031D0806D50}"/>
              </a:ext>
            </a:extLst>
          </p:cNvPr>
          <p:cNvPicPr>
            <a:picLocks noChangeAspect="1"/>
          </p:cNvPicPr>
          <p:nvPr/>
        </p:nvPicPr>
        <p:blipFill>
          <a:blip r:embed="rId3"/>
          <a:stretch>
            <a:fillRect/>
          </a:stretch>
        </p:blipFill>
        <p:spPr>
          <a:xfrm>
            <a:off x="5731521" y="1971377"/>
            <a:ext cx="4644530" cy="6947441"/>
          </a:xfrm>
          <a:prstGeom prst="rect">
            <a:avLst/>
          </a:prstGeom>
        </p:spPr>
      </p:pic>
      <p:pic>
        <p:nvPicPr>
          <p:cNvPr id="8" name="Obraz 7">
            <a:extLst>
              <a:ext uri="{FF2B5EF4-FFF2-40B4-BE49-F238E27FC236}">
                <a16:creationId xmlns:a16="http://schemas.microsoft.com/office/drawing/2014/main" id="{DC6D0A12-8586-4D78-9D31-3202B22AB8E4}"/>
              </a:ext>
            </a:extLst>
          </p:cNvPr>
          <p:cNvPicPr>
            <a:picLocks noChangeAspect="1"/>
          </p:cNvPicPr>
          <p:nvPr/>
        </p:nvPicPr>
        <p:blipFill>
          <a:blip r:embed="rId4"/>
          <a:stretch>
            <a:fillRect/>
          </a:stretch>
        </p:blipFill>
        <p:spPr>
          <a:xfrm>
            <a:off x="10939598" y="1971376"/>
            <a:ext cx="4644530" cy="6947443"/>
          </a:xfrm>
          <a:prstGeom prst="rect">
            <a:avLst/>
          </a:prstGeom>
        </p:spPr>
      </p:pic>
      <p:sp>
        <p:nvSpPr>
          <p:cNvPr id="9" name="pole tekstowe 8">
            <a:extLst>
              <a:ext uri="{FF2B5EF4-FFF2-40B4-BE49-F238E27FC236}">
                <a16:creationId xmlns:a16="http://schemas.microsoft.com/office/drawing/2014/main" id="{C61BFFA8-E4A8-4D17-8DC6-312D4BFD4E5E}"/>
              </a:ext>
            </a:extLst>
          </p:cNvPr>
          <p:cNvSpPr txBox="1"/>
          <p:nvPr/>
        </p:nvSpPr>
        <p:spPr>
          <a:xfrm>
            <a:off x="15817383" y="5870336"/>
            <a:ext cx="18174808" cy="1933166"/>
          </a:xfrm>
          <a:prstGeom prst="rect">
            <a:avLst/>
          </a:prstGeom>
          <a:noFill/>
        </p:spPr>
        <p:txBody>
          <a:bodyPr wrap="square" lIns="451425" tIns="225715" rIns="451425" bIns="225715" rtlCol="0">
            <a:spAutoFit/>
          </a:bodyPr>
          <a:lstStyle/>
          <a:p>
            <a:r>
              <a:rPr lang="pl-PL" sz="3200" b="1" dirty="0">
                <a:solidFill>
                  <a:srgbClr val="00216D"/>
                </a:solidFill>
              </a:rPr>
              <a:t>Przejęcie dostępu do:</a:t>
            </a:r>
          </a:p>
          <a:p>
            <a:r>
              <a:rPr lang="pl-PL" sz="3200" b="1" dirty="0">
                <a:solidFill>
                  <a:srgbClr val="00216D"/>
                </a:solidFill>
              </a:rPr>
              <a:t> - wiadomości</a:t>
            </a:r>
          </a:p>
          <a:p>
            <a:r>
              <a:rPr lang="pl-PL" sz="3200" b="1" dirty="0">
                <a:solidFill>
                  <a:srgbClr val="00216D"/>
                </a:solidFill>
              </a:rPr>
              <a:t>-  listy kontaktów</a:t>
            </a:r>
            <a:endParaRPr lang="pl-PL" sz="3555" b="1" dirty="0">
              <a:solidFill>
                <a:srgbClr val="00216D"/>
              </a:solidFill>
            </a:endParaRPr>
          </a:p>
        </p:txBody>
      </p:sp>
      <p:pic>
        <p:nvPicPr>
          <p:cNvPr id="11" name="Obraz 10">
            <a:extLst>
              <a:ext uri="{FF2B5EF4-FFF2-40B4-BE49-F238E27FC236}">
                <a16:creationId xmlns:a16="http://schemas.microsoft.com/office/drawing/2014/main" id="{69E9C194-5051-4C63-8CFC-A613DB56443E}"/>
              </a:ext>
            </a:extLst>
          </p:cNvPr>
          <p:cNvPicPr>
            <a:picLocks noChangeAspect="1"/>
          </p:cNvPicPr>
          <p:nvPr/>
        </p:nvPicPr>
        <p:blipFill>
          <a:blip r:embed="rId5"/>
          <a:stretch>
            <a:fillRect/>
          </a:stretch>
        </p:blipFill>
        <p:spPr>
          <a:xfrm>
            <a:off x="16781802" y="3200256"/>
            <a:ext cx="2522200" cy="2216479"/>
          </a:xfrm>
          <a:prstGeom prst="rect">
            <a:avLst/>
          </a:prstGeom>
        </p:spPr>
      </p:pic>
    </p:spTree>
    <p:extLst>
      <p:ext uri="{BB962C8B-B14F-4D97-AF65-F5344CB8AC3E}">
        <p14:creationId xmlns:p14="http://schemas.microsoft.com/office/powerpoint/2010/main" val="1868250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ymbol zastępczy numeru slajdu 9"/>
          <p:cNvSpPr>
            <a:spLocks noGrp="1"/>
          </p:cNvSpPr>
          <p:nvPr>
            <p:ph type="sldNum" sz="quarter" idx="12"/>
          </p:nvPr>
        </p:nvSpPr>
        <p:spPr/>
        <p:txBody>
          <a:bodyPr/>
          <a:lstStyle/>
          <a:p>
            <a:fld id="{6EFFB14B-A6E9-4CA1-AFA8-DC55FA084751}" type="slidenum">
              <a:rPr lang="pl-PL" smtClean="0"/>
              <a:pPr/>
              <a:t>21</a:t>
            </a:fld>
            <a:endParaRPr lang="pl-PL"/>
          </a:p>
        </p:txBody>
      </p:sp>
      <p:sp>
        <p:nvSpPr>
          <p:cNvPr id="3" name="Symbol zastępczy numeru slajdu 9">
            <a:extLst>
              <a:ext uri="{FF2B5EF4-FFF2-40B4-BE49-F238E27FC236}">
                <a16:creationId xmlns:a16="http://schemas.microsoft.com/office/drawing/2014/main" id="{38AE9EFC-DB8A-4572-81A0-CEC0976D6F89}"/>
              </a:ext>
            </a:extLst>
          </p:cNvPr>
          <p:cNvSpPr txBox="1">
            <a:spLocks/>
          </p:cNvSpPr>
          <p:nvPr/>
        </p:nvSpPr>
        <p:spPr>
          <a:xfrm>
            <a:off x="14562669" y="10595390"/>
            <a:ext cx="4741333" cy="608627"/>
          </a:xfrm>
          <a:prstGeom prst="rect">
            <a:avLst/>
          </a:prstGeom>
        </p:spPr>
        <p:txBody>
          <a:bodyPr vert="horz" lIns="203169" tIns="101586" rIns="203169" bIns="101586" rtlCol="0" anchor="ctr"/>
          <a:lstStyle>
            <a:defPPr>
              <a:defRPr lang="pl-PL"/>
            </a:defPPr>
            <a:lvl1pPr marL="0" algn="r" defTabSz="2031691" rtl="0" eaLnBrk="1" latinLnBrk="0" hangingPunct="1">
              <a:defRPr sz="2700" kern="1200">
                <a:solidFill>
                  <a:schemeClr val="tx1">
                    <a:tint val="75000"/>
                  </a:schemeClr>
                </a:solidFill>
                <a:latin typeface="+mn-lt"/>
                <a:ea typeface="+mn-ea"/>
                <a:cs typeface="+mn-cs"/>
              </a:defRPr>
            </a:lvl1pPr>
            <a:lvl2pPr marL="1015847" algn="l" defTabSz="2031691" rtl="0" eaLnBrk="1" latinLnBrk="0" hangingPunct="1">
              <a:defRPr sz="4000" kern="1200">
                <a:solidFill>
                  <a:schemeClr val="tx1"/>
                </a:solidFill>
                <a:latin typeface="+mn-lt"/>
                <a:ea typeface="+mn-ea"/>
                <a:cs typeface="+mn-cs"/>
              </a:defRPr>
            </a:lvl2pPr>
            <a:lvl3pPr marL="2031691" algn="l" defTabSz="2031691" rtl="0" eaLnBrk="1" latinLnBrk="0" hangingPunct="1">
              <a:defRPr sz="4000" kern="1200">
                <a:solidFill>
                  <a:schemeClr val="tx1"/>
                </a:solidFill>
                <a:latin typeface="+mn-lt"/>
                <a:ea typeface="+mn-ea"/>
                <a:cs typeface="+mn-cs"/>
              </a:defRPr>
            </a:lvl3pPr>
            <a:lvl4pPr marL="3047536" algn="l" defTabSz="2031691" rtl="0" eaLnBrk="1" latinLnBrk="0" hangingPunct="1">
              <a:defRPr sz="4000" kern="1200">
                <a:solidFill>
                  <a:schemeClr val="tx1"/>
                </a:solidFill>
                <a:latin typeface="+mn-lt"/>
                <a:ea typeface="+mn-ea"/>
                <a:cs typeface="+mn-cs"/>
              </a:defRPr>
            </a:lvl4pPr>
            <a:lvl5pPr marL="4063380" algn="l" defTabSz="2031691" rtl="0" eaLnBrk="1" latinLnBrk="0" hangingPunct="1">
              <a:defRPr sz="4000" kern="1200">
                <a:solidFill>
                  <a:schemeClr val="tx1"/>
                </a:solidFill>
                <a:latin typeface="+mn-lt"/>
                <a:ea typeface="+mn-ea"/>
                <a:cs typeface="+mn-cs"/>
              </a:defRPr>
            </a:lvl5pPr>
            <a:lvl6pPr marL="5079227" algn="l" defTabSz="2031691" rtl="0" eaLnBrk="1" latinLnBrk="0" hangingPunct="1">
              <a:defRPr sz="4000" kern="1200">
                <a:solidFill>
                  <a:schemeClr val="tx1"/>
                </a:solidFill>
                <a:latin typeface="+mn-lt"/>
                <a:ea typeface="+mn-ea"/>
                <a:cs typeface="+mn-cs"/>
              </a:defRPr>
            </a:lvl6pPr>
            <a:lvl7pPr marL="6095071" algn="l" defTabSz="2031691" rtl="0" eaLnBrk="1" latinLnBrk="0" hangingPunct="1">
              <a:defRPr sz="4000" kern="1200">
                <a:solidFill>
                  <a:schemeClr val="tx1"/>
                </a:solidFill>
                <a:latin typeface="+mn-lt"/>
                <a:ea typeface="+mn-ea"/>
                <a:cs typeface="+mn-cs"/>
              </a:defRPr>
            </a:lvl7pPr>
            <a:lvl8pPr marL="7110918" algn="l" defTabSz="2031691" rtl="0" eaLnBrk="1" latinLnBrk="0" hangingPunct="1">
              <a:defRPr sz="4000" kern="1200">
                <a:solidFill>
                  <a:schemeClr val="tx1"/>
                </a:solidFill>
                <a:latin typeface="+mn-lt"/>
                <a:ea typeface="+mn-ea"/>
                <a:cs typeface="+mn-cs"/>
              </a:defRPr>
            </a:lvl8pPr>
            <a:lvl9pPr marL="8126762" algn="l" defTabSz="2031691" rtl="0" eaLnBrk="1" latinLnBrk="0" hangingPunct="1">
              <a:defRPr sz="4000" kern="1200">
                <a:solidFill>
                  <a:schemeClr val="tx1"/>
                </a:solidFill>
                <a:latin typeface="+mn-lt"/>
                <a:ea typeface="+mn-ea"/>
                <a:cs typeface="+mn-cs"/>
              </a:defRPr>
            </a:lvl9pPr>
          </a:lstStyle>
          <a:p>
            <a:fld id="{6EFFB14B-A6E9-4CA1-AFA8-DC55FA084751}" type="slidenum">
              <a:rPr lang="pl-PL" smtClean="0"/>
              <a:pPr/>
              <a:t>21</a:t>
            </a:fld>
            <a:endParaRPr lang="pl-PL"/>
          </a:p>
        </p:txBody>
      </p:sp>
      <p:sp>
        <p:nvSpPr>
          <p:cNvPr id="4" name="pole tekstowe 3">
            <a:extLst>
              <a:ext uri="{FF2B5EF4-FFF2-40B4-BE49-F238E27FC236}">
                <a16:creationId xmlns:a16="http://schemas.microsoft.com/office/drawing/2014/main" id="{84EB8B49-75F6-40C5-A2D0-6D01CD77355A}"/>
              </a:ext>
            </a:extLst>
          </p:cNvPr>
          <p:cNvSpPr txBox="1"/>
          <p:nvPr/>
        </p:nvSpPr>
        <p:spPr>
          <a:xfrm>
            <a:off x="9223896" y="10078733"/>
            <a:ext cx="9505056" cy="307777"/>
          </a:xfrm>
          <a:prstGeom prst="rect">
            <a:avLst/>
          </a:prstGeom>
        </p:spPr>
        <p:txBody>
          <a:bodyPr wrap="square" rtlCol="0">
            <a:spAutoFit/>
          </a:bodyPr>
          <a:lstStyle/>
          <a:p>
            <a:pPr algn="r"/>
            <a:r>
              <a:rPr lang="pl-PL" sz="1400" dirty="0">
                <a:solidFill>
                  <a:srgbClr val="002060"/>
                </a:solidFill>
                <a:cs typeface="Times New Roman" panose="02020603050405020304" pitchFamily="18" charset="0"/>
              </a:rPr>
              <a:t>Źródło: prezentacja CSIRT KNF / Pixabay.com</a:t>
            </a:r>
          </a:p>
        </p:txBody>
      </p:sp>
      <p:sp>
        <p:nvSpPr>
          <p:cNvPr id="5" name="pole tekstowe 4">
            <a:extLst>
              <a:ext uri="{FF2B5EF4-FFF2-40B4-BE49-F238E27FC236}">
                <a16:creationId xmlns:a16="http://schemas.microsoft.com/office/drawing/2014/main" id="{EE0A0B4F-2F85-46B8-91D0-E011EADFA835}"/>
              </a:ext>
            </a:extLst>
          </p:cNvPr>
          <p:cNvSpPr txBox="1"/>
          <p:nvPr/>
        </p:nvSpPr>
        <p:spPr>
          <a:xfrm>
            <a:off x="2440748" y="548031"/>
            <a:ext cx="18174808" cy="1009836"/>
          </a:xfrm>
          <a:prstGeom prst="rect">
            <a:avLst/>
          </a:prstGeom>
          <a:noFill/>
        </p:spPr>
        <p:txBody>
          <a:bodyPr wrap="square" lIns="451425" tIns="225715" rIns="451425" bIns="225715" rtlCol="0">
            <a:spAutoFit/>
          </a:bodyPr>
          <a:lstStyle/>
          <a:p>
            <a:r>
              <a:rPr lang="pl-PL" sz="3200" b="1" dirty="0">
                <a:solidFill>
                  <a:srgbClr val="162263"/>
                </a:solidFill>
              </a:rPr>
              <a:t>  </a:t>
            </a:r>
            <a:r>
              <a:rPr lang="pl-PL" sz="3600" b="1" dirty="0">
                <a:solidFill>
                  <a:srgbClr val="162263"/>
                </a:solidFill>
              </a:rPr>
              <a:t>Podszycie się pod inny numer telefonu</a:t>
            </a:r>
            <a:endParaRPr lang="pl-PL" sz="3555" b="1" dirty="0">
              <a:solidFill>
                <a:srgbClr val="001A72"/>
              </a:solidFill>
            </a:endParaRPr>
          </a:p>
        </p:txBody>
      </p:sp>
      <p:sp>
        <p:nvSpPr>
          <p:cNvPr id="6" name="pole tekstowe 5">
            <a:extLst>
              <a:ext uri="{FF2B5EF4-FFF2-40B4-BE49-F238E27FC236}">
                <a16:creationId xmlns:a16="http://schemas.microsoft.com/office/drawing/2014/main" id="{393C487B-8652-422F-9455-BFE4D496E30B}"/>
              </a:ext>
            </a:extLst>
          </p:cNvPr>
          <p:cNvSpPr txBox="1"/>
          <p:nvPr/>
        </p:nvSpPr>
        <p:spPr>
          <a:xfrm>
            <a:off x="1576059" y="1701626"/>
            <a:ext cx="8059211" cy="8032968"/>
          </a:xfrm>
          <a:prstGeom prst="rect">
            <a:avLst/>
          </a:prstGeom>
          <a:noFill/>
        </p:spPr>
        <p:txBody>
          <a:bodyPr wrap="square" rtlCol="0">
            <a:spAutoFit/>
          </a:bodyPr>
          <a:lstStyle/>
          <a:p>
            <a:pPr lvl="0">
              <a:defRPr/>
            </a:pPr>
            <a:r>
              <a:rPr lang="pl-PL" b="1" dirty="0" err="1">
                <a:solidFill>
                  <a:srgbClr val="1B3871"/>
                </a:solidFill>
              </a:rPr>
              <a:t>Caller</a:t>
            </a:r>
            <a:r>
              <a:rPr lang="pl-PL" b="1" dirty="0">
                <a:solidFill>
                  <a:srgbClr val="1B3871"/>
                </a:solidFill>
              </a:rPr>
              <a:t> ID </a:t>
            </a:r>
            <a:r>
              <a:rPr lang="pl-PL" b="1" dirty="0" err="1">
                <a:solidFill>
                  <a:srgbClr val="1B3871"/>
                </a:solidFill>
              </a:rPr>
              <a:t>spoofing</a:t>
            </a:r>
            <a:endParaRPr kumimoji="0" lang="pl-PL" sz="2400" b="0" i="0" u="none" strike="noStrike" kern="1200" cap="none" spc="0" normalizeH="0" baseline="0" noProof="0" dirty="0">
              <a:ln>
                <a:noFill/>
              </a:ln>
              <a:solidFill>
                <a:prstClr val="black"/>
              </a:solidFill>
              <a:effectLst/>
              <a:uLnTx/>
              <a:uFillTx/>
              <a:latin typeface="Calibri"/>
              <a:ea typeface="+mn-ea"/>
              <a:cs typeface="+mn-cs"/>
            </a:endParaRPr>
          </a:p>
          <a:p>
            <a:r>
              <a:rPr lang="pl-PL" sz="2400" dirty="0">
                <a:solidFill>
                  <a:prstClr val="black"/>
                </a:solidFill>
                <a:latin typeface="Calibri"/>
              </a:rPr>
              <a:t/>
            </a:r>
            <a:br>
              <a:rPr lang="pl-PL" sz="2400" dirty="0">
                <a:solidFill>
                  <a:prstClr val="black"/>
                </a:solidFill>
                <a:latin typeface="Calibri"/>
              </a:rPr>
            </a:br>
            <a:r>
              <a:rPr lang="pl-PL" sz="3200" dirty="0">
                <a:solidFill>
                  <a:srgbClr val="1B3871"/>
                </a:solidFill>
              </a:rPr>
              <a:t>technika umożliwiająca modyfikację połączenia telefonicznego w taki sposób aby sieć telefoniczna wskazywała odbiorcy połączenia, że inicjatorem jest inna stacja niż prawdziwa stacja inicjująca. Może to prowadzić do wyświetlania na ekranie rozmówcy numeru telefonu różniącego się od numeru telefonu, </a:t>
            </a:r>
            <a:br>
              <a:rPr lang="pl-PL" sz="3200" dirty="0">
                <a:solidFill>
                  <a:srgbClr val="1B3871"/>
                </a:solidFill>
              </a:rPr>
            </a:br>
            <a:r>
              <a:rPr lang="pl-PL" sz="3200" dirty="0">
                <a:solidFill>
                  <a:srgbClr val="1B3871"/>
                </a:solidFill>
              </a:rPr>
              <a:t>z którego wykonano połączenie</a:t>
            </a:r>
          </a:p>
          <a:p>
            <a:endParaRPr lang="pl-PL" sz="3200" dirty="0">
              <a:solidFill>
                <a:srgbClr val="1B3871"/>
              </a:solidFill>
            </a:endParaRPr>
          </a:p>
          <a:p>
            <a:r>
              <a:rPr lang="pl-PL" sz="3200" dirty="0">
                <a:solidFill>
                  <a:srgbClr val="1B3871"/>
                </a:solidFill>
              </a:rPr>
              <a:t>Technika ta jest wykorzystywana przez oszustów do zmylenia i zmanipulowania odbiorcy tak, aby myślał, że rozmawia z inną osobą, np. konsultantem z banku</a:t>
            </a:r>
          </a:p>
          <a:p>
            <a:pPr marL="0" marR="0" lvl="0" indent="0" algn="l" defTabSz="2031691" rtl="0" eaLnBrk="1" fontAlgn="auto" latinLnBrk="0" hangingPunct="1">
              <a:lnSpc>
                <a:spcPct val="150000"/>
              </a:lnSpc>
              <a:spcBef>
                <a:spcPts val="0"/>
              </a:spcBef>
              <a:spcAft>
                <a:spcPts val="0"/>
              </a:spcAft>
              <a:buClrTx/>
              <a:buSzTx/>
              <a:buFontTx/>
              <a:buNone/>
              <a:tabLst/>
              <a:defRPr/>
            </a:pPr>
            <a:endParaRPr kumimoji="0" lang="pl-PL" sz="2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7" name="Obraz 6">
            <a:extLst>
              <a:ext uri="{FF2B5EF4-FFF2-40B4-BE49-F238E27FC236}">
                <a16:creationId xmlns:a16="http://schemas.microsoft.com/office/drawing/2014/main" id="{BFF00D56-4E73-4807-AC44-7DBB7B8520AF}"/>
              </a:ext>
            </a:extLst>
          </p:cNvPr>
          <p:cNvPicPr>
            <a:picLocks noChangeAspect="1"/>
          </p:cNvPicPr>
          <p:nvPr/>
        </p:nvPicPr>
        <p:blipFill>
          <a:blip r:embed="rId2"/>
          <a:stretch>
            <a:fillRect/>
          </a:stretch>
        </p:blipFill>
        <p:spPr>
          <a:xfrm>
            <a:off x="13688392" y="1352865"/>
            <a:ext cx="4819048" cy="8600000"/>
          </a:xfrm>
          <a:prstGeom prst="rect">
            <a:avLst/>
          </a:prstGeom>
        </p:spPr>
      </p:pic>
    </p:spTree>
    <p:extLst>
      <p:ext uri="{BB962C8B-B14F-4D97-AF65-F5344CB8AC3E}">
        <p14:creationId xmlns:p14="http://schemas.microsoft.com/office/powerpoint/2010/main" val="27542231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ymbol zastępczy numeru slajdu 9"/>
          <p:cNvSpPr>
            <a:spLocks noGrp="1"/>
          </p:cNvSpPr>
          <p:nvPr>
            <p:ph type="sldNum" sz="quarter" idx="12"/>
          </p:nvPr>
        </p:nvSpPr>
        <p:spPr/>
        <p:txBody>
          <a:bodyPr/>
          <a:lstStyle/>
          <a:p>
            <a:fld id="{6EFFB14B-A6E9-4CA1-AFA8-DC55FA084751}" type="slidenum">
              <a:rPr lang="pl-PL" smtClean="0"/>
              <a:pPr/>
              <a:t>22</a:t>
            </a:fld>
            <a:endParaRPr lang="pl-PL"/>
          </a:p>
        </p:txBody>
      </p:sp>
      <p:sp>
        <p:nvSpPr>
          <p:cNvPr id="3" name="Symbol zastępczy numeru slajdu 9">
            <a:extLst>
              <a:ext uri="{FF2B5EF4-FFF2-40B4-BE49-F238E27FC236}">
                <a16:creationId xmlns:a16="http://schemas.microsoft.com/office/drawing/2014/main" id="{2AA93894-0036-47AB-9745-4E7819293171}"/>
              </a:ext>
            </a:extLst>
          </p:cNvPr>
          <p:cNvSpPr txBox="1">
            <a:spLocks/>
          </p:cNvSpPr>
          <p:nvPr/>
        </p:nvSpPr>
        <p:spPr>
          <a:xfrm>
            <a:off x="14562669" y="10595390"/>
            <a:ext cx="4741333" cy="608627"/>
          </a:xfrm>
          <a:prstGeom prst="rect">
            <a:avLst/>
          </a:prstGeom>
        </p:spPr>
        <p:txBody>
          <a:bodyPr vert="horz" lIns="203169" tIns="101586" rIns="203169" bIns="101586" rtlCol="0" anchor="ctr"/>
          <a:lstStyle>
            <a:defPPr>
              <a:defRPr lang="pl-PL"/>
            </a:defPPr>
            <a:lvl1pPr marL="0" algn="r" defTabSz="2031691" rtl="0" eaLnBrk="1" latinLnBrk="0" hangingPunct="1">
              <a:defRPr sz="2700" kern="1200">
                <a:solidFill>
                  <a:schemeClr val="tx1">
                    <a:tint val="75000"/>
                  </a:schemeClr>
                </a:solidFill>
                <a:latin typeface="+mn-lt"/>
                <a:ea typeface="+mn-ea"/>
                <a:cs typeface="+mn-cs"/>
              </a:defRPr>
            </a:lvl1pPr>
            <a:lvl2pPr marL="1015847" algn="l" defTabSz="2031691" rtl="0" eaLnBrk="1" latinLnBrk="0" hangingPunct="1">
              <a:defRPr sz="4000" kern="1200">
                <a:solidFill>
                  <a:schemeClr val="tx1"/>
                </a:solidFill>
                <a:latin typeface="+mn-lt"/>
                <a:ea typeface="+mn-ea"/>
                <a:cs typeface="+mn-cs"/>
              </a:defRPr>
            </a:lvl2pPr>
            <a:lvl3pPr marL="2031691" algn="l" defTabSz="2031691" rtl="0" eaLnBrk="1" latinLnBrk="0" hangingPunct="1">
              <a:defRPr sz="4000" kern="1200">
                <a:solidFill>
                  <a:schemeClr val="tx1"/>
                </a:solidFill>
                <a:latin typeface="+mn-lt"/>
                <a:ea typeface="+mn-ea"/>
                <a:cs typeface="+mn-cs"/>
              </a:defRPr>
            </a:lvl3pPr>
            <a:lvl4pPr marL="3047536" algn="l" defTabSz="2031691" rtl="0" eaLnBrk="1" latinLnBrk="0" hangingPunct="1">
              <a:defRPr sz="4000" kern="1200">
                <a:solidFill>
                  <a:schemeClr val="tx1"/>
                </a:solidFill>
                <a:latin typeface="+mn-lt"/>
                <a:ea typeface="+mn-ea"/>
                <a:cs typeface="+mn-cs"/>
              </a:defRPr>
            </a:lvl4pPr>
            <a:lvl5pPr marL="4063380" algn="l" defTabSz="2031691" rtl="0" eaLnBrk="1" latinLnBrk="0" hangingPunct="1">
              <a:defRPr sz="4000" kern="1200">
                <a:solidFill>
                  <a:schemeClr val="tx1"/>
                </a:solidFill>
                <a:latin typeface="+mn-lt"/>
                <a:ea typeface="+mn-ea"/>
                <a:cs typeface="+mn-cs"/>
              </a:defRPr>
            </a:lvl5pPr>
            <a:lvl6pPr marL="5079227" algn="l" defTabSz="2031691" rtl="0" eaLnBrk="1" latinLnBrk="0" hangingPunct="1">
              <a:defRPr sz="4000" kern="1200">
                <a:solidFill>
                  <a:schemeClr val="tx1"/>
                </a:solidFill>
                <a:latin typeface="+mn-lt"/>
                <a:ea typeface="+mn-ea"/>
                <a:cs typeface="+mn-cs"/>
              </a:defRPr>
            </a:lvl6pPr>
            <a:lvl7pPr marL="6095071" algn="l" defTabSz="2031691" rtl="0" eaLnBrk="1" latinLnBrk="0" hangingPunct="1">
              <a:defRPr sz="4000" kern="1200">
                <a:solidFill>
                  <a:schemeClr val="tx1"/>
                </a:solidFill>
                <a:latin typeface="+mn-lt"/>
                <a:ea typeface="+mn-ea"/>
                <a:cs typeface="+mn-cs"/>
              </a:defRPr>
            </a:lvl7pPr>
            <a:lvl8pPr marL="7110918" algn="l" defTabSz="2031691" rtl="0" eaLnBrk="1" latinLnBrk="0" hangingPunct="1">
              <a:defRPr sz="4000" kern="1200">
                <a:solidFill>
                  <a:schemeClr val="tx1"/>
                </a:solidFill>
                <a:latin typeface="+mn-lt"/>
                <a:ea typeface="+mn-ea"/>
                <a:cs typeface="+mn-cs"/>
              </a:defRPr>
            </a:lvl8pPr>
            <a:lvl9pPr marL="8126762" algn="l" defTabSz="2031691" rtl="0" eaLnBrk="1" latinLnBrk="0" hangingPunct="1">
              <a:defRPr sz="4000" kern="1200">
                <a:solidFill>
                  <a:schemeClr val="tx1"/>
                </a:solidFill>
                <a:latin typeface="+mn-lt"/>
                <a:ea typeface="+mn-ea"/>
                <a:cs typeface="+mn-cs"/>
              </a:defRPr>
            </a:lvl9pPr>
          </a:lstStyle>
          <a:p>
            <a:fld id="{6EFFB14B-A6E9-4CA1-AFA8-DC55FA084751}" type="slidenum">
              <a:rPr lang="pl-PL" smtClean="0"/>
              <a:pPr/>
              <a:t>22</a:t>
            </a:fld>
            <a:endParaRPr lang="pl-PL"/>
          </a:p>
        </p:txBody>
      </p:sp>
      <p:sp>
        <p:nvSpPr>
          <p:cNvPr id="4" name="pole tekstowe 3">
            <a:extLst>
              <a:ext uri="{FF2B5EF4-FFF2-40B4-BE49-F238E27FC236}">
                <a16:creationId xmlns:a16="http://schemas.microsoft.com/office/drawing/2014/main" id="{8843D75F-FE4E-4EDF-AB38-B52E6F3C56E5}"/>
              </a:ext>
            </a:extLst>
          </p:cNvPr>
          <p:cNvSpPr txBox="1"/>
          <p:nvPr/>
        </p:nvSpPr>
        <p:spPr>
          <a:xfrm>
            <a:off x="9223896" y="10078733"/>
            <a:ext cx="9505056" cy="307777"/>
          </a:xfrm>
          <a:prstGeom prst="rect">
            <a:avLst/>
          </a:prstGeom>
        </p:spPr>
        <p:txBody>
          <a:bodyPr wrap="square" rtlCol="0">
            <a:spAutoFit/>
          </a:bodyPr>
          <a:lstStyle/>
          <a:p>
            <a:pPr algn="r"/>
            <a:r>
              <a:rPr lang="pl-PL" sz="1400" dirty="0">
                <a:solidFill>
                  <a:srgbClr val="002060"/>
                </a:solidFill>
                <a:cs typeface="Times New Roman" panose="02020603050405020304" pitchFamily="18" charset="0"/>
              </a:rPr>
              <a:t>Źródło: prezentacja CSIRT KNF / Pixabay.com</a:t>
            </a:r>
          </a:p>
        </p:txBody>
      </p:sp>
      <p:pic>
        <p:nvPicPr>
          <p:cNvPr id="5" name="Obraz 4">
            <a:extLst>
              <a:ext uri="{FF2B5EF4-FFF2-40B4-BE49-F238E27FC236}">
                <a16:creationId xmlns:a16="http://schemas.microsoft.com/office/drawing/2014/main" id="{835477B7-A4AD-4DA0-BD44-0BF4E9060D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5144" y="1395314"/>
            <a:ext cx="14879820" cy="8330523"/>
          </a:xfrm>
          <a:prstGeom prst="rect">
            <a:avLst/>
          </a:prstGeom>
        </p:spPr>
      </p:pic>
      <p:sp>
        <p:nvSpPr>
          <p:cNvPr id="6" name="pole tekstowe 5">
            <a:extLst>
              <a:ext uri="{FF2B5EF4-FFF2-40B4-BE49-F238E27FC236}">
                <a16:creationId xmlns:a16="http://schemas.microsoft.com/office/drawing/2014/main" id="{26255C6A-05BF-4CBC-8649-7EEFEF259F9E}"/>
              </a:ext>
            </a:extLst>
          </p:cNvPr>
          <p:cNvSpPr txBox="1"/>
          <p:nvPr/>
        </p:nvSpPr>
        <p:spPr>
          <a:xfrm>
            <a:off x="4471368" y="4840213"/>
            <a:ext cx="18174808" cy="1440723"/>
          </a:xfrm>
          <a:prstGeom prst="rect">
            <a:avLst/>
          </a:prstGeom>
          <a:noFill/>
        </p:spPr>
        <p:txBody>
          <a:bodyPr wrap="square" lIns="451425" tIns="225715" rIns="451425" bIns="225715" rtlCol="0">
            <a:spAutoFit/>
          </a:bodyPr>
          <a:lstStyle/>
          <a:p>
            <a:r>
              <a:rPr lang="pl-PL" sz="6400" b="1" dirty="0">
                <a:solidFill>
                  <a:schemeClr val="bg1"/>
                </a:solidFill>
              </a:rPr>
              <a:t>ZŁOŚLIWE OPROGRAMOWANIE</a:t>
            </a:r>
          </a:p>
        </p:txBody>
      </p:sp>
    </p:spTree>
    <p:extLst>
      <p:ext uri="{BB962C8B-B14F-4D97-AF65-F5344CB8AC3E}">
        <p14:creationId xmlns:p14="http://schemas.microsoft.com/office/powerpoint/2010/main" val="31848269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ymbol zastępczy numeru slajdu 9"/>
          <p:cNvSpPr>
            <a:spLocks noGrp="1"/>
          </p:cNvSpPr>
          <p:nvPr>
            <p:ph type="sldNum" sz="quarter" idx="12"/>
          </p:nvPr>
        </p:nvSpPr>
        <p:spPr/>
        <p:txBody>
          <a:bodyPr/>
          <a:lstStyle/>
          <a:p>
            <a:fld id="{6EFFB14B-A6E9-4CA1-AFA8-DC55FA084751}" type="slidenum">
              <a:rPr lang="pl-PL" smtClean="0"/>
              <a:pPr/>
              <a:t>23</a:t>
            </a:fld>
            <a:endParaRPr lang="pl-PL"/>
          </a:p>
        </p:txBody>
      </p:sp>
      <p:sp>
        <p:nvSpPr>
          <p:cNvPr id="3" name="Symbol zastępczy numeru slajdu 9">
            <a:extLst>
              <a:ext uri="{FF2B5EF4-FFF2-40B4-BE49-F238E27FC236}">
                <a16:creationId xmlns:a16="http://schemas.microsoft.com/office/drawing/2014/main" id="{B2D27227-533B-49B9-AA8E-FDDF58F03FBA}"/>
              </a:ext>
            </a:extLst>
          </p:cNvPr>
          <p:cNvSpPr txBox="1">
            <a:spLocks/>
          </p:cNvSpPr>
          <p:nvPr/>
        </p:nvSpPr>
        <p:spPr>
          <a:xfrm>
            <a:off x="14562669" y="10595390"/>
            <a:ext cx="4741333" cy="608627"/>
          </a:xfrm>
          <a:prstGeom prst="rect">
            <a:avLst/>
          </a:prstGeom>
        </p:spPr>
        <p:txBody>
          <a:bodyPr vert="horz" lIns="203169" tIns="101586" rIns="203169" bIns="101586" rtlCol="0" anchor="ctr"/>
          <a:lstStyle>
            <a:defPPr>
              <a:defRPr lang="pl-PL"/>
            </a:defPPr>
            <a:lvl1pPr marL="0" algn="r" defTabSz="2031691" rtl="0" eaLnBrk="1" latinLnBrk="0" hangingPunct="1">
              <a:defRPr sz="2700" kern="1200">
                <a:solidFill>
                  <a:schemeClr val="tx1">
                    <a:tint val="75000"/>
                  </a:schemeClr>
                </a:solidFill>
                <a:latin typeface="+mn-lt"/>
                <a:ea typeface="+mn-ea"/>
                <a:cs typeface="+mn-cs"/>
              </a:defRPr>
            </a:lvl1pPr>
            <a:lvl2pPr marL="1015847" algn="l" defTabSz="2031691" rtl="0" eaLnBrk="1" latinLnBrk="0" hangingPunct="1">
              <a:defRPr sz="4000" kern="1200">
                <a:solidFill>
                  <a:schemeClr val="tx1"/>
                </a:solidFill>
                <a:latin typeface="+mn-lt"/>
                <a:ea typeface="+mn-ea"/>
                <a:cs typeface="+mn-cs"/>
              </a:defRPr>
            </a:lvl2pPr>
            <a:lvl3pPr marL="2031691" algn="l" defTabSz="2031691" rtl="0" eaLnBrk="1" latinLnBrk="0" hangingPunct="1">
              <a:defRPr sz="4000" kern="1200">
                <a:solidFill>
                  <a:schemeClr val="tx1"/>
                </a:solidFill>
                <a:latin typeface="+mn-lt"/>
                <a:ea typeface="+mn-ea"/>
                <a:cs typeface="+mn-cs"/>
              </a:defRPr>
            </a:lvl3pPr>
            <a:lvl4pPr marL="3047536" algn="l" defTabSz="2031691" rtl="0" eaLnBrk="1" latinLnBrk="0" hangingPunct="1">
              <a:defRPr sz="4000" kern="1200">
                <a:solidFill>
                  <a:schemeClr val="tx1"/>
                </a:solidFill>
                <a:latin typeface="+mn-lt"/>
                <a:ea typeface="+mn-ea"/>
                <a:cs typeface="+mn-cs"/>
              </a:defRPr>
            </a:lvl4pPr>
            <a:lvl5pPr marL="4063380" algn="l" defTabSz="2031691" rtl="0" eaLnBrk="1" latinLnBrk="0" hangingPunct="1">
              <a:defRPr sz="4000" kern="1200">
                <a:solidFill>
                  <a:schemeClr val="tx1"/>
                </a:solidFill>
                <a:latin typeface="+mn-lt"/>
                <a:ea typeface="+mn-ea"/>
                <a:cs typeface="+mn-cs"/>
              </a:defRPr>
            </a:lvl5pPr>
            <a:lvl6pPr marL="5079227" algn="l" defTabSz="2031691" rtl="0" eaLnBrk="1" latinLnBrk="0" hangingPunct="1">
              <a:defRPr sz="4000" kern="1200">
                <a:solidFill>
                  <a:schemeClr val="tx1"/>
                </a:solidFill>
                <a:latin typeface="+mn-lt"/>
                <a:ea typeface="+mn-ea"/>
                <a:cs typeface="+mn-cs"/>
              </a:defRPr>
            </a:lvl6pPr>
            <a:lvl7pPr marL="6095071" algn="l" defTabSz="2031691" rtl="0" eaLnBrk="1" latinLnBrk="0" hangingPunct="1">
              <a:defRPr sz="4000" kern="1200">
                <a:solidFill>
                  <a:schemeClr val="tx1"/>
                </a:solidFill>
                <a:latin typeface="+mn-lt"/>
                <a:ea typeface="+mn-ea"/>
                <a:cs typeface="+mn-cs"/>
              </a:defRPr>
            </a:lvl7pPr>
            <a:lvl8pPr marL="7110918" algn="l" defTabSz="2031691" rtl="0" eaLnBrk="1" latinLnBrk="0" hangingPunct="1">
              <a:defRPr sz="4000" kern="1200">
                <a:solidFill>
                  <a:schemeClr val="tx1"/>
                </a:solidFill>
                <a:latin typeface="+mn-lt"/>
                <a:ea typeface="+mn-ea"/>
                <a:cs typeface="+mn-cs"/>
              </a:defRPr>
            </a:lvl8pPr>
            <a:lvl9pPr marL="8126762" algn="l" defTabSz="2031691" rtl="0" eaLnBrk="1" latinLnBrk="0" hangingPunct="1">
              <a:defRPr sz="4000" kern="1200">
                <a:solidFill>
                  <a:schemeClr val="tx1"/>
                </a:solidFill>
                <a:latin typeface="+mn-lt"/>
                <a:ea typeface="+mn-ea"/>
                <a:cs typeface="+mn-cs"/>
              </a:defRPr>
            </a:lvl9pPr>
          </a:lstStyle>
          <a:p>
            <a:fld id="{6EFFB14B-A6E9-4CA1-AFA8-DC55FA084751}" type="slidenum">
              <a:rPr lang="pl-PL" smtClean="0"/>
              <a:pPr/>
              <a:t>23</a:t>
            </a:fld>
            <a:endParaRPr lang="pl-PL"/>
          </a:p>
        </p:txBody>
      </p:sp>
      <p:sp>
        <p:nvSpPr>
          <p:cNvPr id="4" name="pole tekstowe 3">
            <a:extLst>
              <a:ext uri="{FF2B5EF4-FFF2-40B4-BE49-F238E27FC236}">
                <a16:creationId xmlns:a16="http://schemas.microsoft.com/office/drawing/2014/main" id="{49C87DE4-2D1C-464F-83E1-1D125AEE3593}"/>
              </a:ext>
            </a:extLst>
          </p:cNvPr>
          <p:cNvSpPr txBox="1"/>
          <p:nvPr/>
        </p:nvSpPr>
        <p:spPr>
          <a:xfrm>
            <a:off x="9223896" y="10078733"/>
            <a:ext cx="9505056" cy="307777"/>
          </a:xfrm>
          <a:prstGeom prst="rect">
            <a:avLst/>
          </a:prstGeom>
        </p:spPr>
        <p:txBody>
          <a:bodyPr wrap="square" rtlCol="0">
            <a:spAutoFit/>
          </a:bodyPr>
          <a:lstStyle/>
          <a:p>
            <a:pPr algn="r"/>
            <a:r>
              <a:rPr lang="pl-PL" sz="1400" dirty="0">
                <a:solidFill>
                  <a:srgbClr val="002060"/>
                </a:solidFill>
                <a:cs typeface="Times New Roman" panose="02020603050405020304" pitchFamily="18" charset="0"/>
              </a:rPr>
              <a:t>Źródło: prezentacja CSIRT KNF / materiały operacyjne CSIRT KNF</a:t>
            </a:r>
          </a:p>
        </p:txBody>
      </p:sp>
      <p:sp>
        <p:nvSpPr>
          <p:cNvPr id="5" name="pole tekstowe 4">
            <a:extLst>
              <a:ext uri="{FF2B5EF4-FFF2-40B4-BE49-F238E27FC236}">
                <a16:creationId xmlns:a16="http://schemas.microsoft.com/office/drawing/2014/main" id="{0ACA8F83-5903-4F63-95EB-F4765041B9A8}"/>
              </a:ext>
            </a:extLst>
          </p:cNvPr>
          <p:cNvSpPr txBox="1"/>
          <p:nvPr/>
        </p:nvSpPr>
        <p:spPr>
          <a:xfrm>
            <a:off x="2440748" y="548031"/>
            <a:ext cx="18174808" cy="1002911"/>
          </a:xfrm>
          <a:prstGeom prst="rect">
            <a:avLst/>
          </a:prstGeom>
          <a:noFill/>
        </p:spPr>
        <p:txBody>
          <a:bodyPr wrap="square" lIns="451425" tIns="225715" rIns="451425" bIns="225715" rtlCol="0">
            <a:spAutoFit/>
          </a:bodyPr>
          <a:lstStyle/>
          <a:p>
            <a:r>
              <a:rPr lang="pl-PL" sz="3555" b="1" dirty="0">
                <a:solidFill>
                  <a:srgbClr val="001A72"/>
                </a:solidFill>
              </a:rPr>
              <a:t>Złośliwe oprogramowanie – jak dochodzi do infekcji?</a:t>
            </a:r>
          </a:p>
        </p:txBody>
      </p:sp>
      <p:pic>
        <p:nvPicPr>
          <p:cNvPr id="6" name="Obraz 5">
            <a:extLst>
              <a:ext uri="{FF2B5EF4-FFF2-40B4-BE49-F238E27FC236}">
                <a16:creationId xmlns:a16="http://schemas.microsoft.com/office/drawing/2014/main" id="{FADEB5D6-4D6C-4FFC-A03E-63CF53F8A0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9040" y="3008436"/>
            <a:ext cx="6275648" cy="2267236"/>
          </a:xfrm>
          <a:prstGeom prst="rect">
            <a:avLst/>
          </a:prstGeom>
        </p:spPr>
      </p:pic>
      <p:pic>
        <p:nvPicPr>
          <p:cNvPr id="7" name="Obraz 6">
            <a:extLst>
              <a:ext uri="{FF2B5EF4-FFF2-40B4-BE49-F238E27FC236}">
                <a16:creationId xmlns:a16="http://schemas.microsoft.com/office/drawing/2014/main" id="{7248EA7F-2FE8-4CA8-9E87-7DEBEAD006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51888" y="2812838"/>
            <a:ext cx="7551588" cy="2096136"/>
          </a:xfrm>
          <a:prstGeom prst="rect">
            <a:avLst/>
          </a:prstGeom>
        </p:spPr>
      </p:pic>
      <p:pic>
        <p:nvPicPr>
          <p:cNvPr id="8" name="Obraz 7">
            <a:extLst>
              <a:ext uri="{FF2B5EF4-FFF2-40B4-BE49-F238E27FC236}">
                <a16:creationId xmlns:a16="http://schemas.microsoft.com/office/drawing/2014/main" id="{C0950ED7-0D11-4A6E-B35D-9970BBF1F3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8008" y="5859243"/>
            <a:ext cx="8214120" cy="2260608"/>
          </a:xfrm>
          <a:prstGeom prst="rect">
            <a:avLst/>
          </a:prstGeom>
        </p:spPr>
      </p:pic>
      <p:pic>
        <p:nvPicPr>
          <p:cNvPr id="9" name="Obraz 8">
            <a:extLst>
              <a:ext uri="{FF2B5EF4-FFF2-40B4-BE49-F238E27FC236}">
                <a16:creationId xmlns:a16="http://schemas.microsoft.com/office/drawing/2014/main" id="{3C04B03B-D707-4C09-BDC3-E840BEEE25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88191" y="6037792"/>
            <a:ext cx="7200802" cy="2534078"/>
          </a:xfrm>
          <a:prstGeom prst="rect">
            <a:avLst/>
          </a:prstGeom>
        </p:spPr>
      </p:pic>
      <p:sp>
        <p:nvSpPr>
          <p:cNvPr id="11" name="pole tekstowe 10">
            <a:extLst>
              <a:ext uri="{FF2B5EF4-FFF2-40B4-BE49-F238E27FC236}">
                <a16:creationId xmlns:a16="http://schemas.microsoft.com/office/drawing/2014/main" id="{442D7D28-A0F2-449D-B1E8-B67D8F0A8634}"/>
              </a:ext>
            </a:extLst>
          </p:cNvPr>
          <p:cNvSpPr txBox="1"/>
          <p:nvPr/>
        </p:nvSpPr>
        <p:spPr>
          <a:xfrm>
            <a:off x="-1289272" y="9724271"/>
            <a:ext cx="11217248" cy="502766"/>
          </a:xfrm>
          <a:prstGeom prst="rect">
            <a:avLst/>
          </a:prstGeom>
          <a:noFill/>
        </p:spPr>
        <p:txBody>
          <a:bodyPr wrap="square" rtlCol="0">
            <a:spAutoFit/>
          </a:bodyPr>
          <a:lstStyle/>
          <a:p>
            <a:pPr algn="ctr"/>
            <a:r>
              <a:rPr lang="pl-PL" sz="2667" dirty="0">
                <a:solidFill>
                  <a:srgbClr val="002060"/>
                </a:solidFill>
              </a:rPr>
              <a:t>Złośliwe linki w SMS / e-mail / </a:t>
            </a:r>
            <a:r>
              <a:rPr lang="pl-PL" sz="2667" dirty="0" err="1">
                <a:solidFill>
                  <a:srgbClr val="002060"/>
                </a:solidFill>
              </a:rPr>
              <a:t>social</a:t>
            </a:r>
            <a:r>
              <a:rPr lang="pl-PL" sz="2667" dirty="0">
                <a:solidFill>
                  <a:srgbClr val="002060"/>
                </a:solidFill>
              </a:rPr>
              <a:t> mediach</a:t>
            </a:r>
          </a:p>
        </p:txBody>
      </p:sp>
    </p:spTree>
    <p:extLst>
      <p:ext uri="{BB962C8B-B14F-4D97-AF65-F5344CB8AC3E}">
        <p14:creationId xmlns:p14="http://schemas.microsoft.com/office/powerpoint/2010/main" val="1076059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ymbol zastępczy numeru slajdu 9"/>
          <p:cNvSpPr>
            <a:spLocks noGrp="1"/>
          </p:cNvSpPr>
          <p:nvPr>
            <p:ph type="sldNum" sz="quarter" idx="12"/>
          </p:nvPr>
        </p:nvSpPr>
        <p:spPr/>
        <p:txBody>
          <a:bodyPr/>
          <a:lstStyle/>
          <a:p>
            <a:fld id="{6EFFB14B-A6E9-4CA1-AFA8-DC55FA084751}" type="slidenum">
              <a:rPr lang="pl-PL" smtClean="0"/>
              <a:pPr/>
              <a:t>24</a:t>
            </a:fld>
            <a:endParaRPr lang="pl-PL"/>
          </a:p>
        </p:txBody>
      </p:sp>
      <p:sp>
        <p:nvSpPr>
          <p:cNvPr id="3" name="Symbol zastępczy numeru slajdu 9">
            <a:extLst>
              <a:ext uri="{FF2B5EF4-FFF2-40B4-BE49-F238E27FC236}">
                <a16:creationId xmlns:a16="http://schemas.microsoft.com/office/drawing/2014/main" id="{0D3BF95F-0925-4FBC-8D87-F32A5596EE0E}"/>
              </a:ext>
            </a:extLst>
          </p:cNvPr>
          <p:cNvSpPr txBox="1">
            <a:spLocks/>
          </p:cNvSpPr>
          <p:nvPr/>
        </p:nvSpPr>
        <p:spPr>
          <a:xfrm>
            <a:off x="14562669" y="10595390"/>
            <a:ext cx="4741333" cy="608627"/>
          </a:xfrm>
          <a:prstGeom prst="rect">
            <a:avLst/>
          </a:prstGeom>
        </p:spPr>
        <p:txBody>
          <a:bodyPr vert="horz" lIns="203169" tIns="101586" rIns="203169" bIns="101586" rtlCol="0" anchor="ctr"/>
          <a:lstStyle>
            <a:defPPr>
              <a:defRPr lang="pl-PL"/>
            </a:defPPr>
            <a:lvl1pPr marL="0" algn="r" defTabSz="2031691" rtl="0" eaLnBrk="1" latinLnBrk="0" hangingPunct="1">
              <a:defRPr sz="2700" kern="1200">
                <a:solidFill>
                  <a:schemeClr val="tx1">
                    <a:tint val="75000"/>
                  </a:schemeClr>
                </a:solidFill>
                <a:latin typeface="+mn-lt"/>
                <a:ea typeface="+mn-ea"/>
                <a:cs typeface="+mn-cs"/>
              </a:defRPr>
            </a:lvl1pPr>
            <a:lvl2pPr marL="1015847" algn="l" defTabSz="2031691" rtl="0" eaLnBrk="1" latinLnBrk="0" hangingPunct="1">
              <a:defRPr sz="4000" kern="1200">
                <a:solidFill>
                  <a:schemeClr val="tx1"/>
                </a:solidFill>
                <a:latin typeface="+mn-lt"/>
                <a:ea typeface="+mn-ea"/>
                <a:cs typeface="+mn-cs"/>
              </a:defRPr>
            </a:lvl2pPr>
            <a:lvl3pPr marL="2031691" algn="l" defTabSz="2031691" rtl="0" eaLnBrk="1" latinLnBrk="0" hangingPunct="1">
              <a:defRPr sz="4000" kern="1200">
                <a:solidFill>
                  <a:schemeClr val="tx1"/>
                </a:solidFill>
                <a:latin typeface="+mn-lt"/>
                <a:ea typeface="+mn-ea"/>
                <a:cs typeface="+mn-cs"/>
              </a:defRPr>
            </a:lvl3pPr>
            <a:lvl4pPr marL="3047536" algn="l" defTabSz="2031691" rtl="0" eaLnBrk="1" latinLnBrk="0" hangingPunct="1">
              <a:defRPr sz="4000" kern="1200">
                <a:solidFill>
                  <a:schemeClr val="tx1"/>
                </a:solidFill>
                <a:latin typeface="+mn-lt"/>
                <a:ea typeface="+mn-ea"/>
                <a:cs typeface="+mn-cs"/>
              </a:defRPr>
            </a:lvl4pPr>
            <a:lvl5pPr marL="4063380" algn="l" defTabSz="2031691" rtl="0" eaLnBrk="1" latinLnBrk="0" hangingPunct="1">
              <a:defRPr sz="4000" kern="1200">
                <a:solidFill>
                  <a:schemeClr val="tx1"/>
                </a:solidFill>
                <a:latin typeface="+mn-lt"/>
                <a:ea typeface="+mn-ea"/>
                <a:cs typeface="+mn-cs"/>
              </a:defRPr>
            </a:lvl5pPr>
            <a:lvl6pPr marL="5079227" algn="l" defTabSz="2031691" rtl="0" eaLnBrk="1" latinLnBrk="0" hangingPunct="1">
              <a:defRPr sz="4000" kern="1200">
                <a:solidFill>
                  <a:schemeClr val="tx1"/>
                </a:solidFill>
                <a:latin typeface="+mn-lt"/>
                <a:ea typeface="+mn-ea"/>
                <a:cs typeface="+mn-cs"/>
              </a:defRPr>
            </a:lvl6pPr>
            <a:lvl7pPr marL="6095071" algn="l" defTabSz="2031691" rtl="0" eaLnBrk="1" latinLnBrk="0" hangingPunct="1">
              <a:defRPr sz="4000" kern="1200">
                <a:solidFill>
                  <a:schemeClr val="tx1"/>
                </a:solidFill>
                <a:latin typeface="+mn-lt"/>
                <a:ea typeface="+mn-ea"/>
                <a:cs typeface="+mn-cs"/>
              </a:defRPr>
            </a:lvl7pPr>
            <a:lvl8pPr marL="7110918" algn="l" defTabSz="2031691" rtl="0" eaLnBrk="1" latinLnBrk="0" hangingPunct="1">
              <a:defRPr sz="4000" kern="1200">
                <a:solidFill>
                  <a:schemeClr val="tx1"/>
                </a:solidFill>
                <a:latin typeface="+mn-lt"/>
                <a:ea typeface="+mn-ea"/>
                <a:cs typeface="+mn-cs"/>
              </a:defRPr>
            </a:lvl8pPr>
            <a:lvl9pPr marL="8126762" algn="l" defTabSz="2031691" rtl="0" eaLnBrk="1" latinLnBrk="0" hangingPunct="1">
              <a:defRPr sz="4000" kern="1200">
                <a:solidFill>
                  <a:schemeClr val="tx1"/>
                </a:solidFill>
                <a:latin typeface="+mn-lt"/>
                <a:ea typeface="+mn-ea"/>
                <a:cs typeface="+mn-cs"/>
              </a:defRPr>
            </a:lvl9pPr>
          </a:lstStyle>
          <a:p>
            <a:fld id="{6EFFB14B-A6E9-4CA1-AFA8-DC55FA084751}" type="slidenum">
              <a:rPr lang="pl-PL" smtClean="0"/>
              <a:pPr/>
              <a:t>24</a:t>
            </a:fld>
            <a:endParaRPr lang="pl-PL"/>
          </a:p>
        </p:txBody>
      </p:sp>
      <p:sp>
        <p:nvSpPr>
          <p:cNvPr id="4" name="pole tekstowe 3">
            <a:extLst>
              <a:ext uri="{FF2B5EF4-FFF2-40B4-BE49-F238E27FC236}">
                <a16:creationId xmlns:a16="http://schemas.microsoft.com/office/drawing/2014/main" id="{DA295E0C-06E6-4914-AEC5-EED6465BE7C7}"/>
              </a:ext>
            </a:extLst>
          </p:cNvPr>
          <p:cNvSpPr txBox="1"/>
          <p:nvPr/>
        </p:nvSpPr>
        <p:spPr>
          <a:xfrm>
            <a:off x="9223896" y="10078733"/>
            <a:ext cx="9505056" cy="307777"/>
          </a:xfrm>
          <a:prstGeom prst="rect">
            <a:avLst/>
          </a:prstGeom>
        </p:spPr>
        <p:txBody>
          <a:bodyPr wrap="square" rtlCol="0">
            <a:spAutoFit/>
          </a:bodyPr>
          <a:lstStyle/>
          <a:p>
            <a:pPr algn="r"/>
            <a:r>
              <a:rPr lang="pl-PL" sz="1400" dirty="0">
                <a:solidFill>
                  <a:srgbClr val="002060"/>
                </a:solidFill>
                <a:cs typeface="Times New Roman" panose="02020603050405020304" pitchFamily="18" charset="0"/>
              </a:rPr>
              <a:t>Źródło: prezentacja CSIRT KNF / materiały operacyjne CSIRT KNF</a:t>
            </a:r>
          </a:p>
        </p:txBody>
      </p:sp>
      <p:sp>
        <p:nvSpPr>
          <p:cNvPr id="5" name="pole tekstowe 4">
            <a:extLst>
              <a:ext uri="{FF2B5EF4-FFF2-40B4-BE49-F238E27FC236}">
                <a16:creationId xmlns:a16="http://schemas.microsoft.com/office/drawing/2014/main" id="{CC02F6E5-B00F-4329-B3EA-0FE65C1CF6EC}"/>
              </a:ext>
            </a:extLst>
          </p:cNvPr>
          <p:cNvSpPr txBox="1"/>
          <p:nvPr/>
        </p:nvSpPr>
        <p:spPr>
          <a:xfrm>
            <a:off x="2440748" y="548031"/>
            <a:ext cx="18174808" cy="1002911"/>
          </a:xfrm>
          <a:prstGeom prst="rect">
            <a:avLst/>
          </a:prstGeom>
          <a:noFill/>
        </p:spPr>
        <p:txBody>
          <a:bodyPr wrap="square" lIns="451425" tIns="225715" rIns="451425" bIns="225715" rtlCol="0">
            <a:spAutoFit/>
          </a:bodyPr>
          <a:lstStyle/>
          <a:p>
            <a:r>
              <a:rPr lang="pl-PL" sz="3555" b="1" dirty="0">
                <a:solidFill>
                  <a:srgbClr val="001A72"/>
                </a:solidFill>
              </a:rPr>
              <a:t>Złośliwe oprogramowanie – jak dochodzi do infekcji?</a:t>
            </a:r>
          </a:p>
        </p:txBody>
      </p:sp>
      <p:sp>
        <p:nvSpPr>
          <p:cNvPr id="6" name="pole tekstowe 5">
            <a:extLst>
              <a:ext uri="{FF2B5EF4-FFF2-40B4-BE49-F238E27FC236}">
                <a16:creationId xmlns:a16="http://schemas.microsoft.com/office/drawing/2014/main" id="{FF802B5F-4468-40D8-A9D5-67438C1CDA1C}"/>
              </a:ext>
            </a:extLst>
          </p:cNvPr>
          <p:cNvSpPr txBox="1"/>
          <p:nvPr/>
        </p:nvSpPr>
        <p:spPr>
          <a:xfrm>
            <a:off x="-1289272" y="9724271"/>
            <a:ext cx="11217248" cy="502766"/>
          </a:xfrm>
          <a:prstGeom prst="rect">
            <a:avLst/>
          </a:prstGeom>
          <a:noFill/>
        </p:spPr>
        <p:txBody>
          <a:bodyPr wrap="square" rtlCol="0">
            <a:spAutoFit/>
          </a:bodyPr>
          <a:lstStyle/>
          <a:p>
            <a:pPr algn="ctr"/>
            <a:r>
              <a:rPr lang="pl-PL" sz="2667" dirty="0">
                <a:solidFill>
                  <a:srgbClr val="002060"/>
                </a:solidFill>
              </a:rPr>
              <a:t>    Przekierowanie na fałszywą stronę internetową</a:t>
            </a:r>
          </a:p>
        </p:txBody>
      </p:sp>
      <p:pic>
        <p:nvPicPr>
          <p:cNvPr id="7" name="Obraz 6">
            <a:extLst>
              <a:ext uri="{FF2B5EF4-FFF2-40B4-BE49-F238E27FC236}">
                <a16:creationId xmlns:a16="http://schemas.microsoft.com/office/drawing/2014/main" id="{7637AB0F-4862-49ED-B3BA-FCEA788BDB33}"/>
              </a:ext>
            </a:extLst>
          </p:cNvPr>
          <p:cNvPicPr>
            <a:picLocks noChangeAspect="1"/>
          </p:cNvPicPr>
          <p:nvPr/>
        </p:nvPicPr>
        <p:blipFill>
          <a:blip r:embed="rId2"/>
          <a:stretch>
            <a:fillRect/>
          </a:stretch>
        </p:blipFill>
        <p:spPr>
          <a:xfrm>
            <a:off x="13256344" y="2172355"/>
            <a:ext cx="3404098" cy="6519685"/>
          </a:xfrm>
          <a:prstGeom prst="rect">
            <a:avLst/>
          </a:prstGeom>
          <a:solidFill>
            <a:schemeClr val="bg1">
              <a:lumMod val="85000"/>
            </a:schemeClr>
          </a:solidFill>
          <a:effectLst>
            <a:outerShdw blurRad="50800" dist="38100" dir="2700000" algn="tl" rotWithShape="0">
              <a:prstClr val="black">
                <a:alpha val="40000"/>
              </a:prstClr>
            </a:outerShdw>
          </a:effectLst>
        </p:spPr>
      </p:pic>
      <p:pic>
        <p:nvPicPr>
          <p:cNvPr id="8" name="Obraz 7">
            <a:extLst>
              <a:ext uri="{FF2B5EF4-FFF2-40B4-BE49-F238E27FC236}">
                <a16:creationId xmlns:a16="http://schemas.microsoft.com/office/drawing/2014/main" id="{C514BFB3-9135-4946-AE73-EE297BB06E30}"/>
              </a:ext>
            </a:extLst>
          </p:cNvPr>
          <p:cNvPicPr>
            <a:picLocks noChangeAspect="1"/>
          </p:cNvPicPr>
          <p:nvPr/>
        </p:nvPicPr>
        <p:blipFill>
          <a:blip r:embed="rId3"/>
          <a:stretch>
            <a:fillRect/>
          </a:stretch>
        </p:blipFill>
        <p:spPr>
          <a:xfrm>
            <a:off x="8451530" y="2195724"/>
            <a:ext cx="3280726" cy="6472948"/>
          </a:xfrm>
          <a:prstGeom prst="rect">
            <a:avLst/>
          </a:prstGeom>
          <a:effectLst>
            <a:outerShdw blurRad="50800" dist="38100" dir="2700000" algn="tl" rotWithShape="0">
              <a:prstClr val="black">
                <a:alpha val="40000"/>
              </a:prstClr>
            </a:outerShdw>
          </a:effectLst>
        </p:spPr>
      </p:pic>
      <p:pic>
        <p:nvPicPr>
          <p:cNvPr id="9" name="Obraz 8">
            <a:extLst>
              <a:ext uri="{FF2B5EF4-FFF2-40B4-BE49-F238E27FC236}">
                <a16:creationId xmlns:a16="http://schemas.microsoft.com/office/drawing/2014/main" id="{98B3C3F3-3AB9-4BAE-AB42-062FECFD3746}"/>
              </a:ext>
            </a:extLst>
          </p:cNvPr>
          <p:cNvPicPr>
            <a:picLocks noChangeAspect="1"/>
          </p:cNvPicPr>
          <p:nvPr/>
        </p:nvPicPr>
        <p:blipFill>
          <a:blip r:embed="rId4"/>
          <a:stretch>
            <a:fillRect/>
          </a:stretch>
        </p:blipFill>
        <p:spPr>
          <a:xfrm>
            <a:off x="3698330" y="2265804"/>
            <a:ext cx="3229112" cy="640286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48683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ymbol zastępczy numeru slajdu 9"/>
          <p:cNvSpPr>
            <a:spLocks noGrp="1"/>
          </p:cNvSpPr>
          <p:nvPr>
            <p:ph type="sldNum" sz="quarter" idx="12"/>
          </p:nvPr>
        </p:nvSpPr>
        <p:spPr/>
        <p:txBody>
          <a:bodyPr/>
          <a:lstStyle/>
          <a:p>
            <a:fld id="{6EFFB14B-A6E9-4CA1-AFA8-DC55FA084751}" type="slidenum">
              <a:rPr lang="pl-PL" smtClean="0"/>
              <a:pPr/>
              <a:t>25</a:t>
            </a:fld>
            <a:endParaRPr lang="pl-PL"/>
          </a:p>
        </p:txBody>
      </p:sp>
      <p:sp>
        <p:nvSpPr>
          <p:cNvPr id="3" name="Symbol zastępczy numeru slajdu 9">
            <a:extLst>
              <a:ext uri="{FF2B5EF4-FFF2-40B4-BE49-F238E27FC236}">
                <a16:creationId xmlns:a16="http://schemas.microsoft.com/office/drawing/2014/main" id="{06A2A943-B3C3-4456-8FDA-2E12092718FF}"/>
              </a:ext>
            </a:extLst>
          </p:cNvPr>
          <p:cNvSpPr txBox="1">
            <a:spLocks/>
          </p:cNvSpPr>
          <p:nvPr/>
        </p:nvSpPr>
        <p:spPr>
          <a:xfrm>
            <a:off x="14562669" y="10595390"/>
            <a:ext cx="4741333" cy="608627"/>
          </a:xfrm>
          <a:prstGeom prst="rect">
            <a:avLst/>
          </a:prstGeom>
        </p:spPr>
        <p:txBody>
          <a:bodyPr vert="horz" lIns="203169" tIns="101586" rIns="203169" bIns="101586" rtlCol="0" anchor="ctr"/>
          <a:lstStyle>
            <a:defPPr>
              <a:defRPr lang="pl-PL"/>
            </a:defPPr>
            <a:lvl1pPr marL="0" algn="r" defTabSz="2031691" rtl="0" eaLnBrk="1" latinLnBrk="0" hangingPunct="1">
              <a:defRPr sz="2700" kern="1200">
                <a:solidFill>
                  <a:schemeClr val="tx1">
                    <a:tint val="75000"/>
                  </a:schemeClr>
                </a:solidFill>
                <a:latin typeface="+mn-lt"/>
                <a:ea typeface="+mn-ea"/>
                <a:cs typeface="+mn-cs"/>
              </a:defRPr>
            </a:lvl1pPr>
            <a:lvl2pPr marL="1015847" algn="l" defTabSz="2031691" rtl="0" eaLnBrk="1" latinLnBrk="0" hangingPunct="1">
              <a:defRPr sz="4000" kern="1200">
                <a:solidFill>
                  <a:schemeClr val="tx1"/>
                </a:solidFill>
                <a:latin typeface="+mn-lt"/>
                <a:ea typeface="+mn-ea"/>
                <a:cs typeface="+mn-cs"/>
              </a:defRPr>
            </a:lvl2pPr>
            <a:lvl3pPr marL="2031691" algn="l" defTabSz="2031691" rtl="0" eaLnBrk="1" latinLnBrk="0" hangingPunct="1">
              <a:defRPr sz="4000" kern="1200">
                <a:solidFill>
                  <a:schemeClr val="tx1"/>
                </a:solidFill>
                <a:latin typeface="+mn-lt"/>
                <a:ea typeface="+mn-ea"/>
                <a:cs typeface="+mn-cs"/>
              </a:defRPr>
            </a:lvl3pPr>
            <a:lvl4pPr marL="3047536" algn="l" defTabSz="2031691" rtl="0" eaLnBrk="1" latinLnBrk="0" hangingPunct="1">
              <a:defRPr sz="4000" kern="1200">
                <a:solidFill>
                  <a:schemeClr val="tx1"/>
                </a:solidFill>
                <a:latin typeface="+mn-lt"/>
                <a:ea typeface="+mn-ea"/>
                <a:cs typeface="+mn-cs"/>
              </a:defRPr>
            </a:lvl4pPr>
            <a:lvl5pPr marL="4063380" algn="l" defTabSz="2031691" rtl="0" eaLnBrk="1" latinLnBrk="0" hangingPunct="1">
              <a:defRPr sz="4000" kern="1200">
                <a:solidFill>
                  <a:schemeClr val="tx1"/>
                </a:solidFill>
                <a:latin typeface="+mn-lt"/>
                <a:ea typeface="+mn-ea"/>
                <a:cs typeface="+mn-cs"/>
              </a:defRPr>
            </a:lvl5pPr>
            <a:lvl6pPr marL="5079227" algn="l" defTabSz="2031691" rtl="0" eaLnBrk="1" latinLnBrk="0" hangingPunct="1">
              <a:defRPr sz="4000" kern="1200">
                <a:solidFill>
                  <a:schemeClr val="tx1"/>
                </a:solidFill>
                <a:latin typeface="+mn-lt"/>
                <a:ea typeface="+mn-ea"/>
                <a:cs typeface="+mn-cs"/>
              </a:defRPr>
            </a:lvl6pPr>
            <a:lvl7pPr marL="6095071" algn="l" defTabSz="2031691" rtl="0" eaLnBrk="1" latinLnBrk="0" hangingPunct="1">
              <a:defRPr sz="4000" kern="1200">
                <a:solidFill>
                  <a:schemeClr val="tx1"/>
                </a:solidFill>
                <a:latin typeface="+mn-lt"/>
                <a:ea typeface="+mn-ea"/>
                <a:cs typeface="+mn-cs"/>
              </a:defRPr>
            </a:lvl7pPr>
            <a:lvl8pPr marL="7110918" algn="l" defTabSz="2031691" rtl="0" eaLnBrk="1" latinLnBrk="0" hangingPunct="1">
              <a:defRPr sz="4000" kern="1200">
                <a:solidFill>
                  <a:schemeClr val="tx1"/>
                </a:solidFill>
                <a:latin typeface="+mn-lt"/>
                <a:ea typeface="+mn-ea"/>
                <a:cs typeface="+mn-cs"/>
              </a:defRPr>
            </a:lvl8pPr>
            <a:lvl9pPr marL="8126762" algn="l" defTabSz="2031691" rtl="0" eaLnBrk="1" latinLnBrk="0" hangingPunct="1">
              <a:defRPr sz="4000" kern="1200">
                <a:solidFill>
                  <a:schemeClr val="tx1"/>
                </a:solidFill>
                <a:latin typeface="+mn-lt"/>
                <a:ea typeface="+mn-ea"/>
                <a:cs typeface="+mn-cs"/>
              </a:defRPr>
            </a:lvl9pPr>
          </a:lstStyle>
          <a:p>
            <a:fld id="{6EFFB14B-A6E9-4CA1-AFA8-DC55FA084751}" type="slidenum">
              <a:rPr lang="pl-PL" smtClean="0"/>
              <a:pPr/>
              <a:t>25</a:t>
            </a:fld>
            <a:endParaRPr lang="pl-PL"/>
          </a:p>
        </p:txBody>
      </p:sp>
      <p:sp>
        <p:nvSpPr>
          <p:cNvPr id="4" name="pole tekstowe 3">
            <a:extLst>
              <a:ext uri="{FF2B5EF4-FFF2-40B4-BE49-F238E27FC236}">
                <a16:creationId xmlns:a16="http://schemas.microsoft.com/office/drawing/2014/main" id="{0BFDA7F8-E26F-4B05-A757-009A79E9B6BB}"/>
              </a:ext>
            </a:extLst>
          </p:cNvPr>
          <p:cNvSpPr txBox="1"/>
          <p:nvPr/>
        </p:nvSpPr>
        <p:spPr>
          <a:xfrm>
            <a:off x="9223896" y="10078733"/>
            <a:ext cx="9505056" cy="307777"/>
          </a:xfrm>
          <a:prstGeom prst="rect">
            <a:avLst/>
          </a:prstGeom>
        </p:spPr>
        <p:txBody>
          <a:bodyPr wrap="square" rtlCol="0">
            <a:spAutoFit/>
          </a:bodyPr>
          <a:lstStyle/>
          <a:p>
            <a:pPr algn="r"/>
            <a:r>
              <a:rPr lang="pl-PL" sz="1400" dirty="0">
                <a:solidFill>
                  <a:srgbClr val="002060"/>
                </a:solidFill>
                <a:cs typeface="Times New Roman" panose="02020603050405020304" pitchFamily="18" charset="0"/>
              </a:rPr>
              <a:t>Źródło: prezentacja CSIRT KNF / materiały operacyjne CSIRT KNF</a:t>
            </a:r>
          </a:p>
        </p:txBody>
      </p:sp>
      <p:sp>
        <p:nvSpPr>
          <p:cNvPr id="5" name="pole tekstowe 4">
            <a:extLst>
              <a:ext uri="{FF2B5EF4-FFF2-40B4-BE49-F238E27FC236}">
                <a16:creationId xmlns:a16="http://schemas.microsoft.com/office/drawing/2014/main" id="{50AAF33A-4F77-40F5-8D5D-B21310F18C7A}"/>
              </a:ext>
            </a:extLst>
          </p:cNvPr>
          <p:cNvSpPr txBox="1"/>
          <p:nvPr/>
        </p:nvSpPr>
        <p:spPr>
          <a:xfrm>
            <a:off x="2440748" y="548031"/>
            <a:ext cx="18174808" cy="1002911"/>
          </a:xfrm>
          <a:prstGeom prst="rect">
            <a:avLst/>
          </a:prstGeom>
          <a:noFill/>
        </p:spPr>
        <p:txBody>
          <a:bodyPr wrap="square" lIns="451425" tIns="225715" rIns="451425" bIns="225715" rtlCol="0">
            <a:spAutoFit/>
          </a:bodyPr>
          <a:lstStyle/>
          <a:p>
            <a:r>
              <a:rPr lang="pl-PL" sz="3555" b="1" dirty="0">
                <a:solidFill>
                  <a:srgbClr val="001A72"/>
                </a:solidFill>
              </a:rPr>
              <a:t>Złośliwe oprogramowanie – przebieg infekcji</a:t>
            </a:r>
          </a:p>
        </p:txBody>
      </p:sp>
      <p:sp>
        <p:nvSpPr>
          <p:cNvPr id="6" name="pole tekstowe 5">
            <a:extLst>
              <a:ext uri="{FF2B5EF4-FFF2-40B4-BE49-F238E27FC236}">
                <a16:creationId xmlns:a16="http://schemas.microsoft.com/office/drawing/2014/main" id="{DAFE315D-69C9-43C1-8CB5-10F881FC4678}"/>
              </a:ext>
            </a:extLst>
          </p:cNvPr>
          <p:cNvSpPr txBox="1"/>
          <p:nvPr/>
        </p:nvSpPr>
        <p:spPr>
          <a:xfrm>
            <a:off x="-1505296" y="9729855"/>
            <a:ext cx="12169352" cy="502766"/>
          </a:xfrm>
          <a:prstGeom prst="rect">
            <a:avLst/>
          </a:prstGeom>
          <a:noFill/>
        </p:spPr>
        <p:txBody>
          <a:bodyPr wrap="square" rtlCol="0">
            <a:spAutoFit/>
          </a:bodyPr>
          <a:lstStyle/>
          <a:p>
            <a:pPr algn="ctr"/>
            <a:r>
              <a:rPr lang="pl-PL" sz="2667" dirty="0">
                <a:solidFill>
                  <a:srgbClr val="002060"/>
                </a:solidFill>
              </a:rPr>
              <a:t>                           Zmiana domyślnych ustawień bezpieczeństwa przez użytkownika</a:t>
            </a:r>
          </a:p>
        </p:txBody>
      </p:sp>
      <p:pic>
        <p:nvPicPr>
          <p:cNvPr id="7" name="Obraz 6">
            <a:extLst>
              <a:ext uri="{FF2B5EF4-FFF2-40B4-BE49-F238E27FC236}">
                <a16:creationId xmlns:a16="http://schemas.microsoft.com/office/drawing/2014/main" id="{1EAB5EBE-D3DC-4504-BB3B-33ED5350E03D}"/>
              </a:ext>
            </a:extLst>
          </p:cNvPr>
          <p:cNvPicPr>
            <a:picLocks noChangeAspect="1"/>
          </p:cNvPicPr>
          <p:nvPr/>
        </p:nvPicPr>
        <p:blipFill>
          <a:blip r:embed="rId2"/>
          <a:stretch>
            <a:fillRect/>
          </a:stretch>
        </p:blipFill>
        <p:spPr>
          <a:xfrm>
            <a:off x="1735064" y="3843586"/>
            <a:ext cx="4187464" cy="2706936"/>
          </a:xfrm>
          <a:prstGeom prst="rect">
            <a:avLst/>
          </a:prstGeom>
          <a:ln>
            <a:solidFill>
              <a:schemeClr val="bg1">
                <a:lumMod val="85000"/>
              </a:schemeClr>
            </a:solidFill>
          </a:ln>
        </p:spPr>
      </p:pic>
      <p:pic>
        <p:nvPicPr>
          <p:cNvPr id="8" name="Obraz 7">
            <a:extLst>
              <a:ext uri="{FF2B5EF4-FFF2-40B4-BE49-F238E27FC236}">
                <a16:creationId xmlns:a16="http://schemas.microsoft.com/office/drawing/2014/main" id="{F31BEABC-7DCD-4E5B-89BF-18DC7094D0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7860" y="2331922"/>
            <a:ext cx="3581332" cy="7182616"/>
          </a:xfrm>
          <a:prstGeom prst="rect">
            <a:avLst/>
          </a:prstGeom>
          <a:ln>
            <a:solidFill>
              <a:schemeClr val="bg1">
                <a:lumMod val="85000"/>
              </a:schemeClr>
            </a:solidFill>
          </a:ln>
        </p:spPr>
      </p:pic>
      <p:pic>
        <p:nvPicPr>
          <p:cNvPr id="9" name="Obraz 8">
            <a:extLst>
              <a:ext uri="{FF2B5EF4-FFF2-40B4-BE49-F238E27FC236}">
                <a16:creationId xmlns:a16="http://schemas.microsoft.com/office/drawing/2014/main" id="{54B65C73-BA0A-4416-B21B-078B46EC353C}"/>
              </a:ext>
            </a:extLst>
          </p:cNvPr>
          <p:cNvPicPr>
            <a:picLocks noChangeAspect="1"/>
          </p:cNvPicPr>
          <p:nvPr/>
        </p:nvPicPr>
        <p:blipFill>
          <a:blip r:embed="rId4"/>
          <a:stretch>
            <a:fillRect/>
          </a:stretch>
        </p:blipFill>
        <p:spPr>
          <a:xfrm>
            <a:off x="13619654" y="4131618"/>
            <a:ext cx="4362450" cy="2428875"/>
          </a:xfrm>
          <a:prstGeom prst="rect">
            <a:avLst/>
          </a:prstGeom>
          <a:ln>
            <a:solidFill>
              <a:schemeClr val="bg1">
                <a:lumMod val="85000"/>
              </a:schemeClr>
            </a:solidFill>
          </a:ln>
        </p:spPr>
      </p:pic>
    </p:spTree>
    <p:extLst>
      <p:ext uri="{BB962C8B-B14F-4D97-AF65-F5344CB8AC3E}">
        <p14:creationId xmlns:p14="http://schemas.microsoft.com/office/powerpoint/2010/main" val="2835109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ymbol zastępczy numeru slajdu 9"/>
          <p:cNvSpPr>
            <a:spLocks noGrp="1"/>
          </p:cNvSpPr>
          <p:nvPr>
            <p:ph type="sldNum" sz="quarter" idx="12"/>
          </p:nvPr>
        </p:nvSpPr>
        <p:spPr/>
        <p:txBody>
          <a:bodyPr/>
          <a:lstStyle/>
          <a:p>
            <a:fld id="{6EFFB14B-A6E9-4CA1-AFA8-DC55FA084751}" type="slidenum">
              <a:rPr lang="pl-PL" smtClean="0"/>
              <a:pPr/>
              <a:t>26</a:t>
            </a:fld>
            <a:endParaRPr lang="pl-PL"/>
          </a:p>
        </p:txBody>
      </p:sp>
      <p:sp>
        <p:nvSpPr>
          <p:cNvPr id="3" name="Symbol zastępczy numeru slajdu 9">
            <a:extLst>
              <a:ext uri="{FF2B5EF4-FFF2-40B4-BE49-F238E27FC236}">
                <a16:creationId xmlns:a16="http://schemas.microsoft.com/office/drawing/2014/main" id="{A9647941-B9DC-4EF7-895C-FE5EF5797E5D}"/>
              </a:ext>
            </a:extLst>
          </p:cNvPr>
          <p:cNvSpPr txBox="1">
            <a:spLocks/>
          </p:cNvSpPr>
          <p:nvPr/>
        </p:nvSpPr>
        <p:spPr>
          <a:xfrm>
            <a:off x="14562669" y="10595390"/>
            <a:ext cx="4741333" cy="608627"/>
          </a:xfrm>
          <a:prstGeom prst="rect">
            <a:avLst/>
          </a:prstGeom>
        </p:spPr>
        <p:txBody>
          <a:bodyPr vert="horz" lIns="203169" tIns="101586" rIns="203169" bIns="101586" rtlCol="0" anchor="ctr"/>
          <a:lstStyle>
            <a:defPPr>
              <a:defRPr lang="pl-PL"/>
            </a:defPPr>
            <a:lvl1pPr marL="0" algn="r" defTabSz="2031691" rtl="0" eaLnBrk="1" latinLnBrk="0" hangingPunct="1">
              <a:defRPr sz="2700" kern="1200">
                <a:solidFill>
                  <a:schemeClr val="tx1">
                    <a:tint val="75000"/>
                  </a:schemeClr>
                </a:solidFill>
                <a:latin typeface="+mn-lt"/>
                <a:ea typeface="+mn-ea"/>
                <a:cs typeface="+mn-cs"/>
              </a:defRPr>
            </a:lvl1pPr>
            <a:lvl2pPr marL="1015847" algn="l" defTabSz="2031691" rtl="0" eaLnBrk="1" latinLnBrk="0" hangingPunct="1">
              <a:defRPr sz="4000" kern="1200">
                <a:solidFill>
                  <a:schemeClr val="tx1"/>
                </a:solidFill>
                <a:latin typeface="+mn-lt"/>
                <a:ea typeface="+mn-ea"/>
                <a:cs typeface="+mn-cs"/>
              </a:defRPr>
            </a:lvl2pPr>
            <a:lvl3pPr marL="2031691" algn="l" defTabSz="2031691" rtl="0" eaLnBrk="1" latinLnBrk="0" hangingPunct="1">
              <a:defRPr sz="4000" kern="1200">
                <a:solidFill>
                  <a:schemeClr val="tx1"/>
                </a:solidFill>
                <a:latin typeface="+mn-lt"/>
                <a:ea typeface="+mn-ea"/>
                <a:cs typeface="+mn-cs"/>
              </a:defRPr>
            </a:lvl3pPr>
            <a:lvl4pPr marL="3047536" algn="l" defTabSz="2031691" rtl="0" eaLnBrk="1" latinLnBrk="0" hangingPunct="1">
              <a:defRPr sz="4000" kern="1200">
                <a:solidFill>
                  <a:schemeClr val="tx1"/>
                </a:solidFill>
                <a:latin typeface="+mn-lt"/>
                <a:ea typeface="+mn-ea"/>
                <a:cs typeface="+mn-cs"/>
              </a:defRPr>
            </a:lvl4pPr>
            <a:lvl5pPr marL="4063380" algn="l" defTabSz="2031691" rtl="0" eaLnBrk="1" latinLnBrk="0" hangingPunct="1">
              <a:defRPr sz="4000" kern="1200">
                <a:solidFill>
                  <a:schemeClr val="tx1"/>
                </a:solidFill>
                <a:latin typeface="+mn-lt"/>
                <a:ea typeface="+mn-ea"/>
                <a:cs typeface="+mn-cs"/>
              </a:defRPr>
            </a:lvl5pPr>
            <a:lvl6pPr marL="5079227" algn="l" defTabSz="2031691" rtl="0" eaLnBrk="1" latinLnBrk="0" hangingPunct="1">
              <a:defRPr sz="4000" kern="1200">
                <a:solidFill>
                  <a:schemeClr val="tx1"/>
                </a:solidFill>
                <a:latin typeface="+mn-lt"/>
                <a:ea typeface="+mn-ea"/>
                <a:cs typeface="+mn-cs"/>
              </a:defRPr>
            </a:lvl6pPr>
            <a:lvl7pPr marL="6095071" algn="l" defTabSz="2031691" rtl="0" eaLnBrk="1" latinLnBrk="0" hangingPunct="1">
              <a:defRPr sz="4000" kern="1200">
                <a:solidFill>
                  <a:schemeClr val="tx1"/>
                </a:solidFill>
                <a:latin typeface="+mn-lt"/>
                <a:ea typeface="+mn-ea"/>
                <a:cs typeface="+mn-cs"/>
              </a:defRPr>
            </a:lvl7pPr>
            <a:lvl8pPr marL="7110918" algn="l" defTabSz="2031691" rtl="0" eaLnBrk="1" latinLnBrk="0" hangingPunct="1">
              <a:defRPr sz="4000" kern="1200">
                <a:solidFill>
                  <a:schemeClr val="tx1"/>
                </a:solidFill>
                <a:latin typeface="+mn-lt"/>
                <a:ea typeface="+mn-ea"/>
                <a:cs typeface="+mn-cs"/>
              </a:defRPr>
            </a:lvl8pPr>
            <a:lvl9pPr marL="8126762" algn="l" defTabSz="2031691" rtl="0" eaLnBrk="1" latinLnBrk="0" hangingPunct="1">
              <a:defRPr sz="4000" kern="1200">
                <a:solidFill>
                  <a:schemeClr val="tx1"/>
                </a:solidFill>
                <a:latin typeface="+mn-lt"/>
                <a:ea typeface="+mn-ea"/>
                <a:cs typeface="+mn-cs"/>
              </a:defRPr>
            </a:lvl9pPr>
          </a:lstStyle>
          <a:p>
            <a:fld id="{6EFFB14B-A6E9-4CA1-AFA8-DC55FA084751}" type="slidenum">
              <a:rPr lang="pl-PL" smtClean="0"/>
              <a:pPr/>
              <a:t>26</a:t>
            </a:fld>
            <a:endParaRPr lang="pl-PL"/>
          </a:p>
        </p:txBody>
      </p:sp>
      <p:sp>
        <p:nvSpPr>
          <p:cNvPr id="4" name="pole tekstowe 3">
            <a:extLst>
              <a:ext uri="{FF2B5EF4-FFF2-40B4-BE49-F238E27FC236}">
                <a16:creationId xmlns:a16="http://schemas.microsoft.com/office/drawing/2014/main" id="{07404EBB-F124-4FCE-BB5B-0337B3991F23}"/>
              </a:ext>
            </a:extLst>
          </p:cNvPr>
          <p:cNvSpPr txBox="1"/>
          <p:nvPr/>
        </p:nvSpPr>
        <p:spPr>
          <a:xfrm>
            <a:off x="9223896" y="10078733"/>
            <a:ext cx="9505056" cy="307777"/>
          </a:xfrm>
          <a:prstGeom prst="rect">
            <a:avLst/>
          </a:prstGeom>
        </p:spPr>
        <p:txBody>
          <a:bodyPr wrap="square" rtlCol="0">
            <a:spAutoFit/>
          </a:bodyPr>
          <a:lstStyle/>
          <a:p>
            <a:pPr algn="r"/>
            <a:r>
              <a:rPr lang="pl-PL" sz="1400" dirty="0">
                <a:solidFill>
                  <a:srgbClr val="002060"/>
                </a:solidFill>
                <a:cs typeface="Times New Roman" panose="02020603050405020304" pitchFamily="18" charset="0"/>
              </a:rPr>
              <a:t>Źródło: prezentacja CSIRT KNF / materiały operacyjne CSIRT KNF</a:t>
            </a:r>
          </a:p>
        </p:txBody>
      </p:sp>
      <p:sp>
        <p:nvSpPr>
          <p:cNvPr id="5" name="pole tekstowe 4">
            <a:extLst>
              <a:ext uri="{FF2B5EF4-FFF2-40B4-BE49-F238E27FC236}">
                <a16:creationId xmlns:a16="http://schemas.microsoft.com/office/drawing/2014/main" id="{62D4B872-64C5-405B-A828-5BD022D544C3}"/>
              </a:ext>
            </a:extLst>
          </p:cNvPr>
          <p:cNvSpPr txBox="1"/>
          <p:nvPr/>
        </p:nvSpPr>
        <p:spPr>
          <a:xfrm>
            <a:off x="2440748" y="548031"/>
            <a:ext cx="18174808" cy="1002911"/>
          </a:xfrm>
          <a:prstGeom prst="rect">
            <a:avLst/>
          </a:prstGeom>
          <a:noFill/>
        </p:spPr>
        <p:txBody>
          <a:bodyPr wrap="square" lIns="451425" tIns="225715" rIns="451425" bIns="225715" rtlCol="0">
            <a:spAutoFit/>
          </a:bodyPr>
          <a:lstStyle/>
          <a:p>
            <a:r>
              <a:rPr lang="pl-PL" sz="3555" b="1" dirty="0">
                <a:solidFill>
                  <a:srgbClr val="001A72"/>
                </a:solidFill>
              </a:rPr>
              <a:t>Złośliwe oprogramowanie – przebieg infekcji</a:t>
            </a:r>
          </a:p>
        </p:txBody>
      </p:sp>
      <p:sp>
        <p:nvSpPr>
          <p:cNvPr id="6" name="pole tekstowe 5">
            <a:extLst>
              <a:ext uri="{FF2B5EF4-FFF2-40B4-BE49-F238E27FC236}">
                <a16:creationId xmlns:a16="http://schemas.microsoft.com/office/drawing/2014/main" id="{FBC5EC7C-2447-472C-99E6-B748D4B20435}"/>
              </a:ext>
            </a:extLst>
          </p:cNvPr>
          <p:cNvSpPr txBox="1"/>
          <p:nvPr/>
        </p:nvSpPr>
        <p:spPr>
          <a:xfrm>
            <a:off x="-1505296" y="9729855"/>
            <a:ext cx="12169352" cy="502766"/>
          </a:xfrm>
          <a:prstGeom prst="rect">
            <a:avLst/>
          </a:prstGeom>
          <a:noFill/>
        </p:spPr>
        <p:txBody>
          <a:bodyPr wrap="square" rtlCol="0">
            <a:spAutoFit/>
          </a:bodyPr>
          <a:lstStyle/>
          <a:p>
            <a:pPr algn="ctr"/>
            <a:r>
              <a:rPr lang="pl-PL" sz="2667" dirty="0">
                <a:solidFill>
                  <a:srgbClr val="002060"/>
                </a:solidFill>
              </a:rPr>
              <a:t>                           Zmiana domyślnych ustawień bezpieczeństwa przez użytkownika</a:t>
            </a:r>
          </a:p>
        </p:txBody>
      </p:sp>
      <p:pic>
        <p:nvPicPr>
          <p:cNvPr id="7" name="Obraz 6">
            <a:extLst>
              <a:ext uri="{FF2B5EF4-FFF2-40B4-BE49-F238E27FC236}">
                <a16:creationId xmlns:a16="http://schemas.microsoft.com/office/drawing/2014/main" id="{4762F62C-DFDD-45A3-B0C9-D2D34CFCB4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7192" y="2803423"/>
            <a:ext cx="3097666" cy="6119960"/>
          </a:xfrm>
          <a:prstGeom prst="rect">
            <a:avLst/>
          </a:prstGeom>
        </p:spPr>
      </p:pic>
      <p:sp>
        <p:nvSpPr>
          <p:cNvPr id="8" name="Strzałka w prawo 15">
            <a:extLst>
              <a:ext uri="{FF2B5EF4-FFF2-40B4-BE49-F238E27FC236}">
                <a16:creationId xmlns:a16="http://schemas.microsoft.com/office/drawing/2014/main" id="{3246B7FF-446E-4479-B955-D2AD43721EDE}"/>
              </a:ext>
            </a:extLst>
          </p:cNvPr>
          <p:cNvSpPr/>
          <p:nvPr/>
        </p:nvSpPr>
        <p:spPr>
          <a:xfrm rot="8574826">
            <a:off x="5637241" y="4955094"/>
            <a:ext cx="1152128" cy="43204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Prostokąt 8">
            <a:extLst>
              <a:ext uri="{FF2B5EF4-FFF2-40B4-BE49-F238E27FC236}">
                <a16:creationId xmlns:a16="http://schemas.microsoft.com/office/drawing/2014/main" id="{6E33EB27-DC77-49A2-A729-E126C129D00A}"/>
              </a:ext>
            </a:extLst>
          </p:cNvPr>
          <p:cNvSpPr/>
          <p:nvPr/>
        </p:nvSpPr>
        <p:spPr>
          <a:xfrm>
            <a:off x="2959200" y="2868959"/>
            <a:ext cx="1872208" cy="25454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1" name="Prostokąt 10">
            <a:extLst>
              <a:ext uri="{FF2B5EF4-FFF2-40B4-BE49-F238E27FC236}">
                <a16:creationId xmlns:a16="http://schemas.microsoft.com/office/drawing/2014/main" id="{C4802445-A8B0-4DAB-AABB-8A3E00E07B2B}"/>
              </a:ext>
            </a:extLst>
          </p:cNvPr>
          <p:cNvSpPr/>
          <p:nvPr/>
        </p:nvSpPr>
        <p:spPr>
          <a:xfrm>
            <a:off x="2959200" y="7371978"/>
            <a:ext cx="2304256" cy="47223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2" name="Strzałka w prawo 18">
            <a:extLst>
              <a:ext uri="{FF2B5EF4-FFF2-40B4-BE49-F238E27FC236}">
                <a16:creationId xmlns:a16="http://schemas.microsoft.com/office/drawing/2014/main" id="{B52FDE8A-842C-45FC-A81B-FFB6DF5CA52D}"/>
              </a:ext>
            </a:extLst>
          </p:cNvPr>
          <p:cNvSpPr/>
          <p:nvPr/>
        </p:nvSpPr>
        <p:spPr>
          <a:xfrm>
            <a:off x="1535040" y="2790769"/>
            <a:ext cx="1152128" cy="43204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3" name="Strzałka w prawo 19">
            <a:extLst>
              <a:ext uri="{FF2B5EF4-FFF2-40B4-BE49-F238E27FC236}">
                <a16:creationId xmlns:a16="http://schemas.microsoft.com/office/drawing/2014/main" id="{E1BD80FD-7D87-44D4-BE0C-4008901F091D}"/>
              </a:ext>
            </a:extLst>
          </p:cNvPr>
          <p:cNvSpPr/>
          <p:nvPr/>
        </p:nvSpPr>
        <p:spPr>
          <a:xfrm>
            <a:off x="1635052" y="7392072"/>
            <a:ext cx="1152128" cy="43204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14" name="Obraz 13">
            <a:extLst>
              <a:ext uri="{FF2B5EF4-FFF2-40B4-BE49-F238E27FC236}">
                <a16:creationId xmlns:a16="http://schemas.microsoft.com/office/drawing/2014/main" id="{04FAB648-3BBE-4493-B806-9D60B21C61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2650" y="2803423"/>
            <a:ext cx="3097666" cy="6195330"/>
          </a:xfrm>
          <a:prstGeom prst="rect">
            <a:avLst/>
          </a:prstGeom>
        </p:spPr>
      </p:pic>
      <p:sp>
        <p:nvSpPr>
          <p:cNvPr id="15" name="Prostokąt 14">
            <a:extLst>
              <a:ext uri="{FF2B5EF4-FFF2-40B4-BE49-F238E27FC236}">
                <a16:creationId xmlns:a16="http://schemas.microsoft.com/office/drawing/2014/main" id="{2E82FAD6-B5BA-4200-BB71-BA796026D899}"/>
              </a:ext>
            </a:extLst>
          </p:cNvPr>
          <p:cNvSpPr/>
          <p:nvPr/>
        </p:nvSpPr>
        <p:spPr>
          <a:xfrm>
            <a:off x="8143776" y="3350736"/>
            <a:ext cx="1944216" cy="4928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pic>
        <p:nvPicPr>
          <p:cNvPr id="16" name="Obraz 15">
            <a:extLst>
              <a:ext uri="{FF2B5EF4-FFF2-40B4-BE49-F238E27FC236}">
                <a16:creationId xmlns:a16="http://schemas.microsoft.com/office/drawing/2014/main" id="{0192495F-BECB-4B8E-AE7E-F743720F35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58108" y="2788144"/>
            <a:ext cx="3096644" cy="6150518"/>
          </a:xfrm>
          <a:prstGeom prst="rect">
            <a:avLst/>
          </a:prstGeom>
        </p:spPr>
      </p:pic>
      <p:sp>
        <p:nvSpPr>
          <p:cNvPr id="17" name="Prostokąt 16">
            <a:extLst>
              <a:ext uri="{FF2B5EF4-FFF2-40B4-BE49-F238E27FC236}">
                <a16:creationId xmlns:a16="http://schemas.microsoft.com/office/drawing/2014/main" id="{4B5080F8-218B-415F-AFBA-6AB0B76D583A}"/>
              </a:ext>
            </a:extLst>
          </p:cNvPr>
          <p:cNvSpPr/>
          <p:nvPr/>
        </p:nvSpPr>
        <p:spPr>
          <a:xfrm>
            <a:off x="13320466" y="3293311"/>
            <a:ext cx="2962277" cy="4928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pic>
        <p:nvPicPr>
          <p:cNvPr id="18" name="Obraz 17">
            <a:extLst>
              <a:ext uri="{FF2B5EF4-FFF2-40B4-BE49-F238E27FC236}">
                <a16:creationId xmlns:a16="http://schemas.microsoft.com/office/drawing/2014/main" id="{B8382DAF-AE68-48AE-A710-5FC1B5E476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63701" y="2763466"/>
            <a:ext cx="3084507" cy="6135025"/>
          </a:xfrm>
          <a:prstGeom prst="rect">
            <a:avLst/>
          </a:prstGeom>
        </p:spPr>
      </p:pic>
      <p:sp>
        <p:nvSpPr>
          <p:cNvPr id="19" name="Prostokąt 18">
            <a:extLst>
              <a:ext uri="{FF2B5EF4-FFF2-40B4-BE49-F238E27FC236}">
                <a16:creationId xmlns:a16="http://schemas.microsoft.com/office/drawing/2014/main" id="{293158A4-B7EB-46BF-85F9-E76FA55F38E2}"/>
              </a:ext>
            </a:extLst>
          </p:cNvPr>
          <p:cNvSpPr/>
          <p:nvPr/>
        </p:nvSpPr>
        <p:spPr>
          <a:xfrm>
            <a:off x="14912528" y="8308083"/>
            <a:ext cx="1152128"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Tree>
    <p:extLst>
      <p:ext uri="{BB962C8B-B14F-4D97-AF65-F5344CB8AC3E}">
        <p14:creationId xmlns:p14="http://schemas.microsoft.com/office/powerpoint/2010/main" val="237182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500"/>
                                        <p:tgtEl>
                                          <p:spTgt spid="18"/>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2" grpId="0" animBg="1"/>
      <p:bldP spid="13" grpId="0" animBg="1"/>
      <p:bldP spid="15" grpId="0" animBg="1"/>
      <p:bldP spid="17" grpId="0" animBg="1"/>
      <p:bldP spid="1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ymbol zastępczy numeru slajdu 9"/>
          <p:cNvSpPr>
            <a:spLocks noGrp="1"/>
          </p:cNvSpPr>
          <p:nvPr>
            <p:ph type="sldNum" sz="quarter" idx="12"/>
          </p:nvPr>
        </p:nvSpPr>
        <p:spPr/>
        <p:txBody>
          <a:bodyPr/>
          <a:lstStyle/>
          <a:p>
            <a:fld id="{6EFFB14B-A6E9-4CA1-AFA8-DC55FA084751}" type="slidenum">
              <a:rPr lang="pl-PL" smtClean="0"/>
              <a:pPr/>
              <a:t>27</a:t>
            </a:fld>
            <a:endParaRPr lang="pl-PL"/>
          </a:p>
        </p:txBody>
      </p:sp>
      <p:sp>
        <p:nvSpPr>
          <p:cNvPr id="3" name="Symbol zastępczy numeru slajdu 9">
            <a:extLst>
              <a:ext uri="{FF2B5EF4-FFF2-40B4-BE49-F238E27FC236}">
                <a16:creationId xmlns:a16="http://schemas.microsoft.com/office/drawing/2014/main" id="{622E5579-7CC6-46E4-B3AF-571D6D729826}"/>
              </a:ext>
            </a:extLst>
          </p:cNvPr>
          <p:cNvSpPr txBox="1">
            <a:spLocks/>
          </p:cNvSpPr>
          <p:nvPr/>
        </p:nvSpPr>
        <p:spPr>
          <a:xfrm>
            <a:off x="14562669" y="10595390"/>
            <a:ext cx="4741333" cy="608627"/>
          </a:xfrm>
          <a:prstGeom prst="rect">
            <a:avLst/>
          </a:prstGeom>
        </p:spPr>
        <p:txBody>
          <a:bodyPr vert="horz" lIns="203169" tIns="101586" rIns="203169" bIns="101586" rtlCol="0" anchor="ctr"/>
          <a:lstStyle>
            <a:defPPr>
              <a:defRPr lang="pl-PL"/>
            </a:defPPr>
            <a:lvl1pPr marL="0" algn="r" defTabSz="2031691" rtl="0" eaLnBrk="1" latinLnBrk="0" hangingPunct="1">
              <a:defRPr sz="2700" kern="1200">
                <a:solidFill>
                  <a:schemeClr val="tx1">
                    <a:tint val="75000"/>
                  </a:schemeClr>
                </a:solidFill>
                <a:latin typeface="+mn-lt"/>
                <a:ea typeface="+mn-ea"/>
                <a:cs typeface="+mn-cs"/>
              </a:defRPr>
            </a:lvl1pPr>
            <a:lvl2pPr marL="1015847" algn="l" defTabSz="2031691" rtl="0" eaLnBrk="1" latinLnBrk="0" hangingPunct="1">
              <a:defRPr sz="4000" kern="1200">
                <a:solidFill>
                  <a:schemeClr val="tx1"/>
                </a:solidFill>
                <a:latin typeface="+mn-lt"/>
                <a:ea typeface="+mn-ea"/>
                <a:cs typeface="+mn-cs"/>
              </a:defRPr>
            </a:lvl2pPr>
            <a:lvl3pPr marL="2031691" algn="l" defTabSz="2031691" rtl="0" eaLnBrk="1" latinLnBrk="0" hangingPunct="1">
              <a:defRPr sz="4000" kern="1200">
                <a:solidFill>
                  <a:schemeClr val="tx1"/>
                </a:solidFill>
                <a:latin typeface="+mn-lt"/>
                <a:ea typeface="+mn-ea"/>
                <a:cs typeface="+mn-cs"/>
              </a:defRPr>
            </a:lvl3pPr>
            <a:lvl4pPr marL="3047536" algn="l" defTabSz="2031691" rtl="0" eaLnBrk="1" latinLnBrk="0" hangingPunct="1">
              <a:defRPr sz="4000" kern="1200">
                <a:solidFill>
                  <a:schemeClr val="tx1"/>
                </a:solidFill>
                <a:latin typeface="+mn-lt"/>
                <a:ea typeface="+mn-ea"/>
                <a:cs typeface="+mn-cs"/>
              </a:defRPr>
            </a:lvl4pPr>
            <a:lvl5pPr marL="4063380" algn="l" defTabSz="2031691" rtl="0" eaLnBrk="1" latinLnBrk="0" hangingPunct="1">
              <a:defRPr sz="4000" kern="1200">
                <a:solidFill>
                  <a:schemeClr val="tx1"/>
                </a:solidFill>
                <a:latin typeface="+mn-lt"/>
                <a:ea typeface="+mn-ea"/>
                <a:cs typeface="+mn-cs"/>
              </a:defRPr>
            </a:lvl5pPr>
            <a:lvl6pPr marL="5079227" algn="l" defTabSz="2031691" rtl="0" eaLnBrk="1" latinLnBrk="0" hangingPunct="1">
              <a:defRPr sz="4000" kern="1200">
                <a:solidFill>
                  <a:schemeClr val="tx1"/>
                </a:solidFill>
                <a:latin typeface="+mn-lt"/>
                <a:ea typeface="+mn-ea"/>
                <a:cs typeface="+mn-cs"/>
              </a:defRPr>
            </a:lvl6pPr>
            <a:lvl7pPr marL="6095071" algn="l" defTabSz="2031691" rtl="0" eaLnBrk="1" latinLnBrk="0" hangingPunct="1">
              <a:defRPr sz="4000" kern="1200">
                <a:solidFill>
                  <a:schemeClr val="tx1"/>
                </a:solidFill>
                <a:latin typeface="+mn-lt"/>
                <a:ea typeface="+mn-ea"/>
                <a:cs typeface="+mn-cs"/>
              </a:defRPr>
            </a:lvl7pPr>
            <a:lvl8pPr marL="7110918" algn="l" defTabSz="2031691" rtl="0" eaLnBrk="1" latinLnBrk="0" hangingPunct="1">
              <a:defRPr sz="4000" kern="1200">
                <a:solidFill>
                  <a:schemeClr val="tx1"/>
                </a:solidFill>
                <a:latin typeface="+mn-lt"/>
                <a:ea typeface="+mn-ea"/>
                <a:cs typeface="+mn-cs"/>
              </a:defRPr>
            </a:lvl8pPr>
            <a:lvl9pPr marL="8126762" algn="l" defTabSz="2031691" rtl="0" eaLnBrk="1" latinLnBrk="0" hangingPunct="1">
              <a:defRPr sz="4000" kern="1200">
                <a:solidFill>
                  <a:schemeClr val="tx1"/>
                </a:solidFill>
                <a:latin typeface="+mn-lt"/>
                <a:ea typeface="+mn-ea"/>
                <a:cs typeface="+mn-cs"/>
              </a:defRPr>
            </a:lvl9pPr>
          </a:lstStyle>
          <a:p>
            <a:fld id="{6EFFB14B-A6E9-4CA1-AFA8-DC55FA084751}" type="slidenum">
              <a:rPr lang="pl-PL" smtClean="0"/>
              <a:pPr/>
              <a:t>27</a:t>
            </a:fld>
            <a:endParaRPr lang="pl-PL"/>
          </a:p>
        </p:txBody>
      </p:sp>
      <p:sp>
        <p:nvSpPr>
          <p:cNvPr id="4" name="pole tekstowe 3">
            <a:extLst>
              <a:ext uri="{FF2B5EF4-FFF2-40B4-BE49-F238E27FC236}">
                <a16:creationId xmlns:a16="http://schemas.microsoft.com/office/drawing/2014/main" id="{D5EC86FD-0E9A-4619-9D2E-A70DDB647633}"/>
              </a:ext>
            </a:extLst>
          </p:cNvPr>
          <p:cNvSpPr txBox="1"/>
          <p:nvPr/>
        </p:nvSpPr>
        <p:spPr>
          <a:xfrm>
            <a:off x="9223896" y="10078733"/>
            <a:ext cx="9505056" cy="307777"/>
          </a:xfrm>
          <a:prstGeom prst="rect">
            <a:avLst/>
          </a:prstGeom>
        </p:spPr>
        <p:txBody>
          <a:bodyPr wrap="square" rtlCol="0">
            <a:spAutoFit/>
          </a:bodyPr>
          <a:lstStyle/>
          <a:p>
            <a:pPr algn="r"/>
            <a:r>
              <a:rPr lang="pl-PL" sz="1400" dirty="0">
                <a:solidFill>
                  <a:srgbClr val="002060"/>
                </a:solidFill>
                <a:cs typeface="Times New Roman" panose="02020603050405020304" pitchFamily="18" charset="0"/>
              </a:rPr>
              <a:t>Źródło: prezentacja CSIRT KNF / cebrf.knf.gov.pl / materiały operacyjne CSIRT KNF</a:t>
            </a:r>
          </a:p>
        </p:txBody>
      </p:sp>
      <p:sp>
        <p:nvSpPr>
          <p:cNvPr id="5" name="pole tekstowe 4">
            <a:extLst>
              <a:ext uri="{FF2B5EF4-FFF2-40B4-BE49-F238E27FC236}">
                <a16:creationId xmlns:a16="http://schemas.microsoft.com/office/drawing/2014/main" id="{172E6FC7-4733-405F-8863-35B3E1BC9060}"/>
              </a:ext>
            </a:extLst>
          </p:cNvPr>
          <p:cNvSpPr txBox="1"/>
          <p:nvPr/>
        </p:nvSpPr>
        <p:spPr>
          <a:xfrm>
            <a:off x="2440748" y="548031"/>
            <a:ext cx="18174808" cy="1002911"/>
          </a:xfrm>
          <a:prstGeom prst="rect">
            <a:avLst/>
          </a:prstGeom>
          <a:noFill/>
        </p:spPr>
        <p:txBody>
          <a:bodyPr wrap="square" lIns="451425" tIns="225715" rIns="451425" bIns="225715" rtlCol="0">
            <a:spAutoFit/>
          </a:bodyPr>
          <a:lstStyle/>
          <a:p>
            <a:r>
              <a:rPr lang="pl-PL" sz="3555" b="1" dirty="0">
                <a:solidFill>
                  <a:srgbClr val="001A72"/>
                </a:solidFill>
              </a:rPr>
              <a:t>Co dzieje się z zainfekowanym urządzeniem?</a:t>
            </a:r>
          </a:p>
        </p:txBody>
      </p:sp>
      <p:pic>
        <p:nvPicPr>
          <p:cNvPr id="6" name="Obraz 5">
            <a:extLst>
              <a:ext uri="{FF2B5EF4-FFF2-40B4-BE49-F238E27FC236}">
                <a16:creationId xmlns:a16="http://schemas.microsoft.com/office/drawing/2014/main" id="{47D42ADB-AC59-4AEA-BA06-FB7BAC8AE32D}"/>
              </a:ext>
            </a:extLst>
          </p:cNvPr>
          <p:cNvPicPr>
            <a:picLocks noChangeAspect="1"/>
          </p:cNvPicPr>
          <p:nvPr/>
        </p:nvPicPr>
        <p:blipFill>
          <a:blip r:embed="rId2"/>
          <a:stretch>
            <a:fillRect/>
          </a:stretch>
        </p:blipFill>
        <p:spPr>
          <a:xfrm>
            <a:off x="1136030" y="1791494"/>
            <a:ext cx="7943850" cy="7848600"/>
          </a:xfrm>
          <a:prstGeom prst="rect">
            <a:avLst/>
          </a:prstGeom>
        </p:spPr>
      </p:pic>
      <p:pic>
        <p:nvPicPr>
          <p:cNvPr id="7" name="Obraz 6">
            <a:extLst>
              <a:ext uri="{FF2B5EF4-FFF2-40B4-BE49-F238E27FC236}">
                <a16:creationId xmlns:a16="http://schemas.microsoft.com/office/drawing/2014/main" id="{5B732A20-F767-4196-889C-AC528C48D1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40520" y="2103586"/>
            <a:ext cx="3498638" cy="7022690"/>
          </a:xfrm>
          <a:prstGeom prst="rect">
            <a:avLst/>
          </a:prstGeom>
          <a:noFill/>
          <a:ln>
            <a:solidFill>
              <a:schemeClr val="bg1">
                <a:lumMod val="85000"/>
              </a:schemeClr>
            </a:solidFill>
          </a:ln>
          <a:effectLst>
            <a:outerShdw blurRad="50800" dist="38100" dir="2700000" algn="tl" rotWithShape="0">
              <a:prstClr val="black">
                <a:alpha val="40000"/>
              </a:prstClr>
            </a:outerShdw>
          </a:effectLst>
        </p:spPr>
      </p:pic>
      <p:sp>
        <p:nvSpPr>
          <p:cNvPr id="8" name="pole tekstowe 7">
            <a:extLst>
              <a:ext uri="{FF2B5EF4-FFF2-40B4-BE49-F238E27FC236}">
                <a16:creationId xmlns:a16="http://schemas.microsoft.com/office/drawing/2014/main" id="{AC064C64-C06F-472B-B0A0-5A7E0B38BBA9}"/>
              </a:ext>
            </a:extLst>
          </p:cNvPr>
          <p:cNvSpPr txBox="1"/>
          <p:nvPr/>
        </p:nvSpPr>
        <p:spPr>
          <a:xfrm>
            <a:off x="-2009352" y="9707836"/>
            <a:ext cx="12169352" cy="502766"/>
          </a:xfrm>
          <a:prstGeom prst="rect">
            <a:avLst/>
          </a:prstGeom>
          <a:noFill/>
        </p:spPr>
        <p:txBody>
          <a:bodyPr wrap="square" rtlCol="0">
            <a:spAutoFit/>
          </a:bodyPr>
          <a:lstStyle/>
          <a:p>
            <a:pPr algn="ctr"/>
            <a:r>
              <a:rPr lang="pl-PL" sz="2667" dirty="0">
                <a:solidFill>
                  <a:srgbClr val="002060"/>
                </a:solidFill>
              </a:rPr>
              <a:t>	Fałszywe nakładki poszywające się pod uruchamiane aplikacje</a:t>
            </a:r>
          </a:p>
        </p:txBody>
      </p:sp>
      <p:sp>
        <p:nvSpPr>
          <p:cNvPr id="9" name="pole tekstowe 8">
            <a:extLst>
              <a:ext uri="{FF2B5EF4-FFF2-40B4-BE49-F238E27FC236}">
                <a16:creationId xmlns:a16="http://schemas.microsoft.com/office/drawing/2014/main" id="{5A8A3756-6050-42CC-9027-3BE209DEC025}"/>
              </a:ext>
            </a:extLst>
          </p:cNvPr>
          <p:cNvSpPr txBox="1"/>
          <p:nvPr/>
        </p:nvSpPr>
        <p:spPr>
          <a:xfrm>
            <a:off x="6170584" y="4870589"/>
            <a:ext cx="12169352" cy="1323632"/>
          </a:xfrm>
          <a:prstGeom prst="rect">
            <a:avLst/>
          </a:prstGeom>
          <a:noFill/>
        </p:spPr>
        <p:txBody>
          <a:bodyPr wrap="square" rtlCol="0">
            <a:spAutoFit/>
          </a:bodyPr>
          <a:lstStyle/>
          <a:p>
            <a:pPr algn="ctr"/>
            <a:r>
              <a:rPr lang="pl-PL" sz="2667" dirty="0">
                <a:solidFill>
                  <a:srgbClr val="002060"/>
                </a:solidFill>
              </a:rPr>
              <a:t>Nadmiarowe uprawnienia </a:t>
            </a:r>
          </a:p>
          <a:p>
            <a:pPr algn="ctr"/>
            <a:r>
              <a:rPr lang="pl-PL" sz="2667" dirty="0">
                <a:solidFill>
                  <a:srgbClr val="002060"/>
                </a:solidFill>
              </a:rPr>
              <a:t>uzyskane przez złośliwe </a:t>
            </a:r>
          </a:p>
          <a:p>
            <a:pPr algn="ctr"/>
            <a:r>
              <a:rPr lang="pl-PL" sz="2667" dirty="0">
                <a:solidFill>
                  <a:srgbClr val="002060"/>
                </a:solidFill>
              </a:rPr>
              <a:t>oprogramowanie</a:t>
            </a:r>
          </a:p>
        </p:txBody>
      </p:sp>
      <p:sp>
        <p:nvSpPr>
          <p:cNvPr id="11" name="Prostokąt 10">
            <a:extLst>
              <a:ext uri="{FF2B5EF4-FFF2-40B4-BE49-F238E27FC236}">
                <a16:creationId xmlns:a16="http://schemas.microsoft.com/office/drawing/2014/main" id="{C894021F-5967-40E7-BE8F-4FE1549C0DFC}"/>
              </a:ext>
            </a:extLst>
          </p:cNvPr>
          <p:cNvSpPr/>
          <p:nvPr/>
        </p:nvSpPr>
        <p:spPr>
          <a:xfrm>
            <a:off x="14984536" y="3699570"/>
            <a:ext cx="1800200" cy="6183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Prostokąt 11">
            <a:extLst>
              <a:ext uri="{FF2B5EF4-FFF2-40B4-BE49-F238E27FC236}">
                <a16:creationId xmlns:a16="http://schemas.microsoft.com/office/drawing/2014/main" id="{AAEB9A14-8E1A-4881-A847-70C6E3DE8C2E}"/>
              </a:ext>
            </a:extLst>
          </p:cNvPr>
          <p:cNvSpPr/>
          <p:nvPr/>
        </p:nvSpPr>
        <p:spPr>
          <a:xfrm>
            <a:off x="14984536" y="4374051"/>
            <a:ext cx="1512168" cy="6183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3" name="Prostokąt 12">
            <a:extLst>
              <a:ext uri="{FF2B5EF4-FFF2-40B4-BE49-F238E27FC236}">
                <a16:creationId xmlns:a16="http://schemas.microsoft.com/office/drawing/2014/main" id="{1E32432E-8071-47F6-A648-AD5A05B2B7E1}"/>
              </a:ext>
            </a:extLst>
          </p:cNvPr>
          <p:cNvSpPr/>
          <p:nvPr/>
        </p:nvSpPr>
        <p:spPr>
          <a:xfrm>
            <a:off x="14984536" y="5931818"/>
            <a:ext cx="2088232" cy="6183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4" name="Strzałka: w prawo 13">
            <a:extLst>
              <a:ext uri="{FF2B5EF4-FFF2-40B4-BE49-F238E27FC236}">
                <a16:creationId xmlns:a16="http://schemas.microsoft.com/office/drawing/2014/main" id="{2EF0593F-DA0D-408D-8010-AC02CB1DBCD9}"/>
              </a:ext>
            </a:extLst>
          </p:cNvPr>
          <p:cNvSpPr/>
          <p:nvPr/>
        </p:nvSpPr>
        <p:spPr>
          <a:xfrm rot="20438411">
            <a:off x="12981761" y="4076229"/>
            <a:ext cx="1728192" cy="648072"/>
          </a:xfrm>
          <a:prstGeom prst="rightArrow">
            <a:avLst>
              <a:gd name="adj1" fmla="val 50000"/>
              <a:gd name="adj2" fmla="val 101307"/>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2884112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ymbol zastępczy numeru slajdu 9"/>
          <p:cNvSpPr>
            <a:spLocks noGrp="1"/>
          </p:cNvSpPr>
          <p:nvPr>
            <p:ph type="sldNum" sz="quarter" idx="12"/>
          </p:nvPr>
        </p:nvSpPr>
        <p:spPr/>
        <p:txBody>
          <a:bodyPr/>
          <a:lstStyle/>
          <a:p>
            <a:fld id="{6EFFB14B-A6E9-4CA1-AFA8-DC55FA084751}" type="slidenum">
              <a:rPr lang="pl-PL" smtClean="0"/>
              <a:pPr/>
              <a:t>28</a:t>
            </a:fld>
            <a:endParaRPr lang="pl-PL"/>
          </a:p>
        </p:txBody>
      </p:sp>
      <p:sp>
        <p:nvSpPr>
          <p:cNvPr id="3" name="Symbol zastępczy numeru slajdu 9">
            <a:extLst>
              <a:ext uri="{FF2B5EF4-FFF2-40B4-BE49-F238E27FC236}">
                <a16:creationId xmlns:a16="http://schemas.microsoft.com/office/drawing/2014/main" id="{5123646D-0944-442E-AEA6-FA68D83CF646}"/>
              </a:ext>
            </a:extLst>
          </p:cNvPr>
          <p:cNvSpPr txBox="1">
            <a:spLocks/>
          </p:cNvSpPr>
          <p:nvPr/>
        </p:nvSpPr>
        <p:spPr>
          <a:xfrm>
            <a:off x="14562669" y="10595390"/>
            <a:ext cx="4741333" cy="608627"/>
          </a:xfrm>
          <a:prstGeom prst="rect">
            <a:avLst/>
          </a:prstGeom>
        </p:spPr>
        <p:txBody>
          <a:bodyPr vert="horz" lIns="203169" tIns="101586" rIns="203169" bIns="101586" rtlCol="0" anchor="ctr"/>
          <a:lstStyle>
            <a:defPPr>
              <a:defRPr lang="pl-PL"/>
            </a:defPPr>
            <a:lvl1pPr marL="0" algn="r" defTabSz="2031691" rtl="0" eaLnBrk="1" latinLnBrk="0" hangingPunct="1">
              <a:defRPr sz="2700" kern="1200">
                <a:solidFill>
                  <a:schemeClr val="tx1">
                    <a:tint val="75000"/>
                  </a:schemeClr>
                </a:solidFill>
                <a:latin typeface="+mn-lt"/>
                <a:ea typeface="+mn-ea"/>
                <a:cs typeface="+mn-cs"/>
              </a:defRPr>
            </a:lvl1pPr>
            <a:lvl2pPr marL="1015847" algn="l" defTabSz="2031691" rtl="0" eaLnBrk="1" latinLnBrk="0" hangingPunct="1">
              <a:defRPr sz="4000" kern="1200">
                <a:solidFill>
                  <a:schemeClr val="tx1"/>
                </a:solidFill>
                <a:latin typeface="+mn-lt"/>
                <a:ea typeface="+mn-ea"/>
                <a:cs typeface="+mn-cs"/>
              </a:defRPr>
            </a:lvl2pPr>
            <a:lvl3pPr marL="2031691" algn="l" defTabSz="2031691" rtl="0" eaLnBrk="1" latinLnBrk="0" hangingPunct="1">
              <a:defRPr sz="4000" kern="1200">
                <a:solidFill>
                  <a:schemeClr val="tx1"/>
                </a:solidFill>
                <a:latin typeface="+mn-lt"/>
                <a:ea typeface="+mn-ea"/>
                <a:cs typeface="+mn-cs"/>
              </a:defRPr>
            </a:lvl3pPr>
            <a:lvl4pPr marL="3047536" algn="l" defTabSz="2031691" rtl="0" eaLnBrk="1" latinLnBrk="0" hangingPunct="1">
              <a:defRPr sz="4000" kern="1200">
                <a:solidFill>
                  <a:schemeClr val="tx1"/>
                </a:solidFill>
                <a:latin typeface="+mn-lt"/>
                <a:ea typeface="+mn-ea"/>
                <a:cs typeface="+mn-cs"/>
              </a:defRPr>
            </a:lvl4pPr>
            <a:lvl5pPr marL="4063380" algn="l" defTabSz="2031691" rtl="0" eaLnBrk="1" latinLnBrk="0" hangingPunct="1">
              <a:defRPr sz="4000" kern="1200">
                <a:solidFill>
                  <a:schemeClr val="tx1"/>
                </a:solidFill>
                <a:latin typeface="+mn-lt"/>
                <a:ea typeface="+mn-ea"/>
                <a:cs typeface="+mn-cs"/>
              </a:defRPr>
            </a:lvl5pPr>
            <a:lvl6pPr marL="5079227" algn="l" defTabSz="2031691" rtl="0" eaLnBrk="1" latinLnBrk="0" hangingPunct="1">
              <a:defRPr sz="4000" kern="1200">
                <a:solidFill>
                  <a:schemeClr val="tx1"/>
                </a:solidFill>
                <a:latin typeface="+mn-lt"/>
                <a:ea typeface="+mn-ea"/>
                <a:cs typeface="+mn-cs"/>
              </a:defRPr>
            </a:lvl6pPr>
            <a:lvl7pPr marL="6095071" algn="l" defTabSz="2031691" rtl="0" eaLnBrk="1" latinLnBrk="0" hangingPunct="1">
              <a:defRPr sz="4000" kern="1200">
                <a:solidFill>
                  <a:schemeClr val="tx1"/>
                </a:solidFill>
                <a:latin typeface="+mn-lt"/>
                <a:ea typeface="+mn-ea"/>
                <a:cs typeface="+mn-cs"/>
              </a:defRPr>
            </a:lvl7pPr>
            <a:lvl8pPr marL="7110918" algn="l" defTabSz="2031691" rtl="0" eaLnBrk="1" latinLnBrk="0" hangingPunct="1">
              <a:defRPr sz="4000" kern="1200">
                <a:solidFill>
                  <a:schemeClr val="tx1"/>
                </a:solidFill>
                <a:latin typeface="+mn-lt"/>
                <a:ea typeface="+mn-ea"/>
                <a:cs typeface="+mn-cs"/>
              </a:defRPr>
            </a:lvl8pPr>
            <a:lvl9pPr marL="8126762" algn="l" defTabSz="2031691" rtl="0" eaLnBrk="1" latinLnBrk="0" hangingPunct="1">
              <a:defRPr sz="4000" kern="1200">
                <a:solidFill>
                  <a:schemeClr val="tx1"/>
                </a:solidFill>
                <a:latin typeface="+mn-lt"/>
                <a:ea typeface="+mn-ea"/>
                <a:cs typeface="+mn-cs"/>
              </a:defRPr>
            </a:lvl9pPr>
          </a:lstStyle>
          <a:p>
            <a:fld id="{6EFFB14B-A6E9-4CA1-AFA8-DC55FA084751}" type="slidenum">
              <a:rPr lang="pl-PL" smtClean="0"/>
              <a:pPr/>
              <a:t>28</a:t>
            </a:fld>
            <a:endParaRPr lang="pl-PL"/>
          </a:p>
        </p:txBody>
      </p:sp>
      <p:sp>
        <p:nvSpPr>
          <p:cNvPr id="4" name="pole tekstowe 3">
            <a:extLst>
              <a:ext uri="{FF2B5EF4-FFF2-40B4-BE49-F238E27FC236}">
                <a16:creationId xmlns:a16="http://schemas.microsoft.com/office/drawing/2014/main" id="{B17DC8B2-BC48-4BBA-959E-CF7072F7D1FE}"/>
              </a:ext>
            </a:extLst>
          </p:cNvPr>
          <p:cNvSpPr txBox="1"/>
          <p:nvPr/>
        </p:nvSpPr>
        <p:spPr>
          <a:xfrm>
            <a:off x="9223896" y="10078733"/>
            <a:ext cx="9505056" cy="307777"/>
          </a:xfrm>
          <a:prstGeom prst="rect">
            <a:avLst/>
          </a:prstGeom>
        </p:spPr>
        <p:txBody>
          <a:bodyPr wrap="square" rtlCol="0">
            <a:spAutoFit/>
          </a:bodyPr>
          <a:lstStyle/>
          <a:p>
            <a:pPr algn="r"/>
            <a:r>
              <a:rPr lang="pl-PL" sz="1400" dirty="0">
                <a:solidFill>
                  <a:srgbClr val="002060"/>
                </a:solidFill>
                <a:cs typeface="Times New Roman" panose="02020603050405020304" pitchFamily="18" charset="0"/>
              </a:rPr>
              <a:t>Źródło: prezentacja CSIRT KNF / materiały operacyjne CSIRT KNF / opracowanie własne</a:t>
            </a:r>
          </a:p>
        </p:txBody>
      </p:sp>
      <p:sp>
        <p:nvSpPr>
          <p:cNvPr id="5" name="pole tekstowe 4">
            <a:extLst>
              <a:ext uri="{FF2B5EF4-FFF2-40B4-BE49-F238E27FC236}">
                <a16:creationId xmlns:a16="http://schemas.microsoft.com/office/drawing/2014/main" id="{937A7104-6803-459F-A848-35B2358DF3A2}"/>
              </a:ext>
            </a:extLst>
          </p:cNvPr>
          <p:cNvSpPr txBox="1"/>
          <p:nvPr/>
        </p:nvSpPr>
        <p:spPr>
          <a:xfrm>
            <a:off x="2440748" y="548031"/>
            <a:ext cx="18174808" cy="1002911"/>
          </a:xfrm>
          <a:prstGeom prst="rect">
            <a:avLst/>
          </a:prstGeom>
          <a:noFill/>
        </p:spPr>
        <p:txBody>
          <a:bodyPr wrap="square" lIns="451425" tIns="225715" rIns="451425" bIns="225715" rtlCol="0">
            <a:spAutoFit/>
          </a:bodyPr>
          <a:lstStyle/>
          <a:p>
            <a:r>
              <a:rPr lang="pl-PL" sz="3555" b="1" dirty="0">
                <a:solidFill>
                  <a:srgbClr val="001A72"/>
                </a:solidFill>
              </a:rPr>
              <a:t>Inne wektory infekcji</a:t>
            </a:r>
          </a:p>
        </p:txBody>
      </p:sp>
      <p:sp>
        <p:nvSpPr>
          <p:cNvPr id="6" name="pole tekstowe 5">
            <a:extLst>
              <a:ext uri="{FF2B5EF4-FFF2-40B4-BE49-F238E27FC236}">
                <a16:creationId xmlns:a16="http://schemas.microsoft.com/office/drawing/2014/main" id="{883212E6-1BD5-4C9E-8D6B-CD6286C5544A}"/>
              </a:ext>
            </a:extLst>
          </p:cNvPr>
          <p:cNvSpPr txBox="1"/>
          <p:nvPr/>
        </p:nvSpPr>
        <p:spPr>
          <a:xfrm>
            <a:off x="-2441400" y="9827350"/>
            <a:ext cx="11217248" cy="502766"/>
          </a:xfrm>
          <a:prstGeom prst="rect">
            <a:avLst/>
          </a:prstGeom>
          <a:noFill/>
        </p:spPr>
        <p:txBody>
          <a:bodyPr wrap="square" rtlCol="0">
            <a:spAutoFit/>
          </a:bodyPr>
          <a:lstStyle/>
          <a:p>
            <a:pPr algn="ctr"/>
            <a:r>
              <a:rPr lang="pl-PL" sz="2667" dirty="0">
                <a:solidFill>
                  <a:srgbClr val="002060"/>
                </a:solidFill>
              </a:rPr>
              <a:t>	    Fałszywa strona z kodem QR do zeskanowania</a:t>
            </a:r>
          </a:p>
        </p:txBody>
      </p:sp>
      <p:pic>
        <p:nvPicPr>
          <p:cNvPr id="7" name="Obraz 6">
            <a:extLst>
              <a:ext uri="{FF2B5EF4-FFF2-40B4-BE49-F238E27FC236}">
                <a16:creationId xmlns:a16="http://schemas.microsoft.com/office/drawing/2014/main" id="{64347CC1-C854-4499-A7A7-C55B63FB10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25780" y="2883725"/>
            <a:ext cx="8873778" cy="6000420"/>
          </a:xfrm>
          <a:prstGeom prst="rect">
            <a:avLst/>
          </a:prstGeom>
        </p:spPr>
      </p:pic>
      <p:pic>
        <p:nvPicPr>
          <p:cNvPr id="8" name="Obraz 7">
            <a:extLst>
              <a:ext uri="{FF2B5EF4-FFF2-40B4-BE49-F238E27FC236}">
                <a16:creationId xmlns:a16="http://schemas.microsoft.com/office/drawing/2014/main" id="{FFF4828E-EDE6-40C2-8FA6-42EA354BBD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928" y="2883725"/>
            <a:ext cx="8844583" cy="6000420"/>
          </a:xfrm>
          <a:prstGeom prst="rect">
            <a:avLst/>
          </a:prstGeom>
        </p:spPr>
      </p:pic>
      <p:sp>
        <p:nvSpPr>
          <p:cNvPr id="9" name="Prostokąt 8">
            <a:extLst>
              <a:ext uri="{FF2B5EF4-FFF2-40B4-BE49-F238E27FC236}">
                <a16:creationId xmlns:a16="http://schemas.microsoft.com/office/drawing/2014/main" id="{71182131-298B-4F35-897E-D2883CF96131}"/>
              </a:ext>
            </a:extLst>
          </p:cNvPr>
          <p:cNvSpPr/>
          <p:nvPr/>
        </p:nvSpPr>
        <p:spPr>
          <a:xfrm>
            <a:off x="11240120" y="3146416"/>
            <a:ext cx="1440160" cy="14401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pole tekstowe 10">
            <a:extLst>
              <a:ext uri="{FF2B5EF4-FFF2-40B4-BE49-F238E27FC236}">
                <a16:creationId xmlns:a16="http://schemas.microsoft.com/office/drawing/2014/main" id="{E496540E-0EC9-465A-8AAB-95CD3C9B42C3}"/>
              </a:ext>
            </a:extLst>
          </p:cNvPr>
          <p:cNvSpPr txBox="1"/>
          <p:nvPr/>
        </p:nvSpPr>
        <p:spPr>
          <a:xfrm>
            <a:off x="8750904" y="1668601"/>
            <a:ext cx="9505056" cy="707886"/>
          </a:xfrm>
          <a:prstGeom prst="rect">
            <a:avLst/>
          </a:prstGeom>
          <a:solidFill>
            <a:schemeClr val="tx1">
              <a:lumMod val="85000"/>
              <a:lumOff val="15000"/>
            </a:schemeClr>
          </a:solidFill>
          <a:ln>
            <a:solidFill>
              <a:srgbClr val="FF0000"/>
            </a:solidFill>
          </a:ln>
        </p:spPr>
        <p:txBody>
          <a:bodyPr wrap="square" rtlCol="0">
            <a:spAutoFit/>
          </a:bodyPr>
          <a:lstStyle/>
          <a:p>
            <a:r>
              <a:rPr lang="pl-PL" dirty="0">
                <a:solidFill>
                  <a:schemeClr val="bg1">
                    <a:lumMod val="95000"/>
                  </a:schemeClr>
                </a:solidFill>
              </a:rPr>
              <a:t>     centrum24.pl-centrum24-web.com.de        </a:t>
            </a:r>
          </a:p>
        </p:txBody>
      </p:sp>
      <p:sp>
        <p:nvSpPr>
          <p:cNvPr id="12" name="Prostokąt 11">
            <a:extLst>
              <a:ext uri="{FF2B5EF4-FFF2-40B4-BE49-F238E27FC236}">
                <a16:creationId xmlns:a16="http://schemas.microsoft.com/office/drawing/2014/main" id="{6E240348-A0C4-4010-B27F-6596495EA4E5}"/>
              </a:ext>
            </a:extLst>
          </p:cNvPr>
          <p:cNvSpPr/>
          <p:nvPr/>
        </p:nvSpPr>
        <p:spPr>
          <a:xfrm>
            <a:off x="9223896" y="1744884"/>
            <a:ext cx="8352928" cy="586534"/>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cxnSp>
        <p:nvCxnSpPr>
          <p:cNvPr id="13" name="Łącznik prosty 12">
            <a:extLst>
              <a:ext uri="{FF2B5EF4-FFF2-40B4-BE49-F238E27FC236}">
                <a16:creationId xmlns:a16="http://schemas.microsoft.com/office/drawing/2014/main" id="{8778EC03-BE7F-44CE-8C96-8109B87FF252}"/>
              </a:ext>
            </a:extLst>
          </p:cNvPr>
          <p:cNvCxnSpPr/>
          <p:nvPr/>
        </p:nvCxnSpPr>
        <p:spPr>
          <a:xfrm flipV="1">
            <a:off x="12320240" y="2331418"/>
            <a:ext cx="0" cy="814998"/>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078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ymbol zastępczy numeru slajdu 9"/>
          <p:cNvSpPr>
            <a:spLocks noGrp="1"/>
          </p:cNvSpPr>
          <p:nvPr>
            <p:ph type="sldNum" sz="quarter" idx="12"/>
          </p:nvPr>
        </p:nvSpPr>
        <p:spPr/>
        <p:txBody>
          <a:bodyPr/>
          <a:lstStyle/>
          <a:p>
            <a:fld id="{6EFFB14B-A6E9-4CA1-AFA8-DC55FA084751}" type="slidenum">
              <a:rPr lang="pl-PL" smtClean="0"/>
              <a:pPr/>
              <a:t>29</a:t>
            </a:fld>
            <a:endParaRPr lang="pl-PL"/>
          </a:p>
        </p:txBody>
      </p:sp>
      <p:sp>
        <p:nvSpPr>
          <p:cNvPr id="3" name="Symbol zastępczy numeru slajdu 9">
            <a:extLst>
              <a:ext uri="{FF2B5EF4-FFF2-40B4-BE49-F238E27FC236}">
                <a16:creationId xmlns:a16="http://schemas.microsoft.com/office/drawing/2014/main" id="{8E09D99A-8892-42AC-91BD-AE78AE15F7D0}"/>
              </a:ext>
            </a:extLst>
          </p:cNvPr>
          <p:cNvSpPr txBox="1">
            <a:spLocks/>
          </p:cNvSpPr>
          <p:nvPr/>
        </p:nvSpPr>
        <p:spPr>
          <a:xfrm>
            <a:off x="14562669" y="10595390"/>
            <a:ext cx="4741333" cy="608627"/>
          </a:xfrm>
          <a:prstGeom prst="rect">
            <a:avLst/>
          </a:prstGeom>
        </p:spPr>
        <p:txBody>
          <a:bodyPr vert="horz" lIns="203169" tIns="101586" rIns="203169" bIns="101586" rtlCol="0" anchor="ctr"/>
          <a:lstStyle>
            <a:defPPr>
              <a:defRPr lang="pl-PL"/>
            </a:defPPr>
            <a:lvl1pPr marL="0" algn="r" defTabSz="2031691" rtl="0" eaLnBrk="1" latinLnBrk="0" hangingPunct="1">
              <a:defRPr sz="2700" kern="1200">
                <a:solidFill>
                  <a:schemeClr val="tx1">
                    <a:tint val="75000"/>
                  </a:schemeClr>
                </a:solidFill>
                <a:latin typeface="+mn-lt"/>
                <a:ea typeface="+mn-ea"/>
                <a:cs typeface="+mn-cs"/>
              </a:defRPr>
            </a:lvl1pPr>
            <a:lvl2pPr marL="1015847" algn="l" defTabSz="2031691" rtl="0" eaLnBrk="1" latinLnBrk="0" hangingPunct="1">
              <a:defRPr sz="4000" kern="1200">
                <a:solidFill>
                  <a:schemeClr val="tx1"/>
                </a:solidFill>
                <a:latin typeface="+mn-lt"/>
                <a:ea typeface="+mn-ea"/>
                <a:cs typeface="+mn-cs"/>
              </a:defRPr>
            </a:lvl2pPr>
            <a:lvl3pPr marL="2031691" algn="l" defTabSz="2031691" rtl="0" eaLnBrk="1" latinLnBrk="0" hangingPunct="1">
              <a:defRPr sz="4000" kern="1200">
                <a:solidFill>
                  <a:schemeClr val="tx1"/>
                </a:solidFill>
                <a:latin typeface="+mn-lt"/>
                <a:ea typeface="+mn-ea"/>
                <a:cs typeface="+mn-cs"/>
              </a:defRPr>
            </a:lvl3pPr>
            <a:lvl4pPr marL="3047536" algn="l" defTabSz="2031691" rtl="0" eaLnBrk="1" latinLnBrk="0" hangingPunct="1">
              <a:defRPr sz="4000" kern="1200">
                <a:solidFill>
                  <a:schemeClr val="tx1"/>
                </a:solidFill>
                <a:latin typeface="+mn-lt"/>
                <a:ea typeface="+mn-ea"/>
                <a:cs typeface="+mn-cs"/>
              </a:defRPr>
            </a:lvl4pPr>
            <a:lvl5pPr marL="4063380" algn="l" defTabSz="2031691" rtl="0" eaLnBrk="1" latinLnBrk="0" hangingPunct="1">
              <a:defRPr sz="4000" kern="1200">
                <a:solidFill>
                  <a:schemeClr val="tx1"/>
                </a:solidFill>
                <a:latin typeface="+mn-lt"/>
                <a:ea typeface="+mn-ea"/>
                <a:cs typeface="+mn-cs"/>
              </a:defRPr>
            </a:lvl5pPr>
            <a:lvl6pPr marL="5079227" algn="l" defTabSz="2031691" rtl="0" eaLnBrk="1" latinLnBrk="0" hangingPunct="1">
              <a:defRPr sz="4000" kern="1200">
                <a:solidFill>
                  <a:schemeClr val="tx1"/>
                </a:solidFill>
                <a:latin typeface="+mn-lt"/>
                <a:ea typeface="+mn-ea"/>
                <a:cs typeface="+mn-cs"/>
              </a:defRPr>
            </a:lvl6pPr>
            <a:lvl7pPr marL="6095071" algn="l" defTabSz="2031691" rtl="0" eaLnBrk="1" latinLnBrk="0" hangingPunct="1">
              <a:defRPr sz="4000" kern="1200">
                <a:solidFill>
                  <a:schemeClr val="tx1"/>
                </a:solidFill>
                <a:latin typeface="+mn-lt"/>
                <a:ea typeface="+mn-ea"/>
                <a:cs typeface="+mn-cs"/>
              </a:defRPr>
            </a:lvl7pPr>
            <a:lvl8pPr marL="7110918" algn="l" defTabSz="2031691" rtl="0" eaLnBrk="1" latinLnBrk="0" hangingPunct="1">
              <a:defRPr sz="4000" kern="1200">
                <a:solidFill>
                  <a:schemeClr val="tx1"/>
                </a:solidFill>
                <a:latin typeface="+mn-lt"/>
                <a:ea typeface="+mn-ea"/>
                <a:cs typeface="+mn-cs"/>
              </a:defRPr>
            </a:lvl8pPr>
            <a:lvl9pPr marL="8126762" algn="l" defTabSz="2031691" rtl="0" eaLnBrk="1" latinLnBrk="0" hangingPunct="1">
              <a:defRPr sz="4000" kern="1200">
                <a:solidFill>
                  <a:schemeClr val="tx1"/>
                </a:solidFill>
                <a:latin typeface="+mn-lt"/>
                <a:ea typeface="+mn-ea"/>
                <a:cs typeface="+mn-cs"/>
              </a:defRPr>
            </a:lvl9pPr>
          </a:lstStyle>
          <a:p>
            <a:fld id="{6EFFB14B-A6E9-4CA1-AFA8-DC55FA084751}" type="slidenum">
              <a:rPr lang="pl-PL" smtClean="0"/>
              <a:pPr/>
              <a:t>29</a:t>
            </a:fld>
            <a:endParaRPr lang="pl-PL"/>
          </a:p>
        </p:txBody>
      </p:sp>
      <p:sp>
        <p:nvSpPr>
          <p:cNvPr id="4" name="pole tekstowe 3">
            <a:extLst>
              <a:ext uri="{FF2B5EF4-FFF2-40B4-BE49-F238E27FC236}">
                <a16:creationId xmlns:a16="http://schemas.microsoft.com/office/drawing/2014/main" id="{B51DDB82-1267-448C-A704-0EE38092FAC8}"/>
              </a:ext>
            </a:extLst>
          </p:cNvPr>
          <p:cNvSpPr txBox="1"/>
          <p:nvPr/>
        </p:nvSpPr>
        <p:spPr>
          <a:xfrm>
            <a:off x="9223896" y="10078733"/>
            <a:ext cx="9505056" cy="523220"/>
          </a:xfrm>
          <a:prstGeom prst="rect">
            <a:avLst/>
          </a:prstGeom>
        </p:spPr>
        <p:txBody>
          <a:bodyPr wrap="square" rtlCol="0">
            <a:spAutoFit/>
          </a:bodyPr>
          <a:lstStyle/>
          <a:p>
            <a:pPr algn="r"/>
            <a:r>
              <a:rPr lang="pl-PL" sz="1400" dirty="0">
                <a:solidFill>
                  <a:srgbClr val="002060"/>
                </a:solidFill>
                <a:cs typeface="Times New Roman" panose="02020603050405020304" pitchFamily="18" charset="0"/>
              </a:rPr>
              <a:t>Źródło: prezentacja CSIRT KNF / Twitter @CSIRT_KNF / opracowanie własne CSIRT KNF</a:t>
            </a:r>
          </a:p>
          <a:p>
            <a:pPr algn="r"/>
            <a:endParaRPr lang="pl-PL" sz="1400" dirty="0">
              <a:solidFill>
                <a:srgbClr val="002060"/>
              </a:solidFill>
              <a:cs typeface="Times New Roman" panose="02020603050405020304" pitchFamily="18" charset="0"/>
            </a:endParaRPr>
          </a:p>
        </p:txBody>
      </p:sp>
      <p:sp>
        <p:nvSpPr>
          <p:cNvPr id="5" name="pole tekstowe 4">
            <a:extLst>
              <a:ext uri="{FF2B5EF4-FFF2-40B4-BE49-F238E27FC236}">
                <a16:creationId xmlns:a16="http://schemas.microsoft.com/office/drawing/2014/main" id="{1514DB1A-8D0C-4AC3-A9BE-6097D115970F}"/>
              </a:ext>
            </a:extLst>
          </p:cNvPr>
          <p:cNvSpPr txBox="1"/>
          <p:nvPr/>
        </p:nvSpPr>
        <p:spPr>
          <a:xfrm>
            <a:off x="2440748" y="548031"/>
            <a:ext cx="18174808" cy="1002911"/>
          </a:xfrm>
          <a:prstGeom prst="rect">
            <a:avLst/>
          </a:prstGeom>
          <a:noFill/>
        </p:spPr>
        <p:txBody>
          <a:bodyPr wrap="square" lIns="451425" tIns="225715" rIns="451425" bIns="225715" rtlCol="0">
            <a:spAutoFit/>
          </a:bodyPr>
          <a:lstStyle/>
          <a:p>
            <a:r>
              <a:rPr lang="pl-PL" sz="3555" b="1" dirty="0">
                <a:solidFill>
                  <a:srgbClr val="001A72"/>
                </a:solidFill>
              </a:rPr>
              <a:t>Inne wektory infekcji</a:t>
            </a:r>
          </a:p>
        </p:txBody>
      </p:sp>
      <p:sp>
        <p:nvSpPr>
          <p:cNvPr id="6" name="pole tekstowe 5">
            <a:extLst>
              <a:ext uri="{FF2B5EF4-FFF2-40B4-BE49-F238E27FC236}">
                <a16:creationId xmlns:a16="http://schemas.microsoft.com/office/drawing/2014/main" id="{17763ED4-6E2B-4E45-B070-57AEEC20F8DF}"/>
              </a:ext>
            </a:extLst>
          </p:cNvPr>
          <p:cNvSpPr txBox="1"/>
          <p:nvPr/>
        </p:nvSpPr>
        <p:spPr>
          <a:xfrm>
            <a:off x="-2225376" y="9827350"/>
            <a:ext cx="11217248" cy="502766"/>
          </a:xfrm>
          <a:prstGeom prst="rect">
            <a:avLst/>
          </a:prstGeom>
          <a:noFill/>
        </p:spPr>
        <p:txBody>
          <a:bodyPr wrap="square" rtlCol="0">
            <a:spAutoFit/>
          </a:bodyPr>
          <a:lstStyle/>
          <a:p>
            <a:pPr algn="ctr"/>
            <a:r>
              <a:rPr lang="pl-PL" sz="2667" dirty="0">
                <a:solidFill>
                  <a:srgbClr val="002060"/>
                </a:solidFill>
              </a:rPr>
              <a:t>Złośliwe reklamy w wyszukiwarkach</a:t>
            </a:r>
          </a:p>
        </p:txBody>
      </p:sp>
      <p:pic>
        <p:nvPicPr>
          <p:cNvPr id="7" name="Obraz 6">
            <a:extLst>
              <a:ext uri="{FF2B5EF4-FFF2-40B4-BE49-F238E27FC236}">
                <a16:creationId xmlns:a16="http://schemas.microsoft.com/office/drawing/2014/main" id="{D74CC4D9-20D9-4314-A327-3DA5E7FB7DFF}"/>
              </a:ext>
            </a:extLst>
          </p:cNvPr>
          <p:cNvPicPr>
            <a:picLocks noChangeAspect="1"/>
          </p:cNvPicPr>
          <p:nvPr/>
        </p:nvPicPr>
        <p:blipFill>
          <a:blip r:embed="rId2"/>
          <a:stretch>
            <a:fillRect/>
          </a:stretch>
        </p:blipFill>
        <p:spPr>
          <a:xfrm>
            <a:off x="156096" y="3305981"/>
            <a:ext cx="9067800" cy="3990975"/>
          </a:xfrm>
          <a:prstGeom prst="rect">
            <a:avLst/>
          </a:prstGeom>
          <a:ln>
            <a:solidFill>
              <a:schemeClr val="tx1">
                <a:lumMod val="65000"/>
                <a:lumOff val="35000"/>
              </a:schemeClr>
            </a:solidFill>
          </a:ln>
        </p:spPr>
      </p:pic>
      <p:pic>
        <p:nvPicPr>
          <p:cNvPr id="8" name="Obraz 7">
            <a:extLst>
              <a:ext uri="{FF2B5EF4-FFF2-40B4-BE49-F238E27FC236}">
                <a16:creationId xmlns:a16="http://schemas.microsoft.com/office/drawing/2014/main" id="{6BBC6FE8-EF82-424A-8188-7842B3257C8D}"/>
              </a:ext>
            </a:extLst>
          </p:cNvPr>
          <p:cNvPicPr>
            <a:picLocks noChangeAspect="1"/>
          </p:cNvPicPr>
          <p:nvPr/>
        </p:nvPicPr>
        <p:blipFill>
          <a:blip r:embed="rId3"/>
          <a:stretch>
            <a:fillRect/>
          </a:stretch>
        </p:blipFill>
        <p:spPr>
          <a:xfrm>
            <a:off x="9352500" y="2259410"/>
            <a:ext cx="10810786" cy="6084119"/>
          </a:xfrm>
          <a:prstGeom prst="rect">
            <a:avLst/>
          </a:prstGeom>
          <a:ln>
            <a:solidFill>
              <a:schemeClr val="tx1">
                <a:lumMod val="65000"/>
                <a:lumOff val="35000"/>
              </a:schemeClr>
            </a:solidFill>
          </a:ln>
        </p:spPr>
      </p:pic>
    </p:spTree>
    <p:extLst>
      <p:ext uri="{BB962C8B-B14F-4D97-AF65-F5344CB8AC3E}">
        <p14:creationId xmlns:p14="http://schemas.microsoft.com/office/powerpoint/2010/main" val="13169065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rostokąt 4"/>
          <p:cNvSpPr/>
          <p:nvPr/>
        </p:nvSpPr>
        <p:spPr>
          <a:xfrm>
            <a:off x="1375024" y="1327852"/>
            <a:ext cx="17497944" cy="9571851"/>
          </a:xfrm>
          <a:prstGeom prst="rect">
            <a:avLst/>
          </a:prstGeom>
        </p:spPr>
        <p:txBody>
          <a:bodyPr wrap="square">
            <a:spAutoFit/>
          </a:bodyPr>
          <a:lstStyle/>
          <a:p>
            <a:pPr algn="just"/>
            <a:r>
              <a:rPr lang="pl-PL" sz="3200" dirty="0">
                <a:solidFill>
                  <a:srgbClr val="002060"/>
                </a:solidFill>
                <a:latin typeface="Arial" panose="020B0604020202020204" pitchFamily="34" charset="0"/>
                <a:cs typeface="Arial" panose="020B0604020202020204" pitchFamily="34" charset="0"/>
              </a:rPr>
              <a:t>Materiały szkoleniowe przygotowane zostały w ramach projektu Centrum Edukacji dla Uczestników Rynku – CEDUR. Autorskie prawa majątkowe do prezentowanych oraz przekazywanych materiałów są własnością Urzędu Komisji Nadzoru Finansowego (UKNF). Rozpowszechnianie, kopiowanie, utrwalanie, publiczne wykorzystywanie całości lub części dozwolone jest jedynie w celach niekomercyjnych, nieodpłatnie, za zgodą UKNF, pod warunkiem podania informacji o pochodzeniu materiałów. Stan prawny informacji zawartych w materiałach jest aktualny na dzień wygłoszenia prezentacji. Materiały przeznaczone są wyłącznie dla odbiorców określonych w programie seminarium, dostępnym na stronie www.knf.gov.pl. Prezentowane treści mają wyłącznie charakter ogólny i informacyjny, i nie stanowią ani porady prawnej, ani inwestycyjnej. UKNF nie ponosi odpowiedzialności za jakiekolwiek decyzje podjęte przez odbiorców prezentacji w sprawach ich dotyczących lub za decyzje inwestycyjne podejmowane na rynku finansowym, w oparciu o informacje przekazane w prezentacji, ponieważ decyzje te powinny być każdorazowo przeanalizowane w ramach konkretnego stanu faktycznego, który w zależności od okoliczności, podmiotu, który decyzje podejmuje, potrzeb, założonych celów oraz posiadanych środków będzie uzasadniał zastosowanie adekwatnych działań, w tym przyjęcie konkretnego ryzyka, w celu osiągnięcia oczekiwanych skutków, które decyzja ma wywołać. W indywidualnych przypadkach należy skontaktować się z Urzędem Komisji Nadzoru Finansowego.</a:t>
            </a:r>
          </a:p>
          <a:p>
            <a:endParaRPr lang="pl-PL" dirty="0">
              <a:latin typeface="Arial" panose="020B0604020202020204" pitchFamily="34" charset="0"/>
              <a:cs typeface="Arial" panose="020B0604020202020204" pitchFamily="34" charset="0"/>
            </a:endParaRPr>
          </a:p>
        </p:txBody>
      </p:sp>
      <p:sp>
        <p:nvSpPr>
          <p:cNvPr id="3" name="Symbol zastępczy numeru slajdu 2"/>
          <p:cNvSpPr>
            <a:spLocks noGrp="1"/>
          </p:cNvSpPr>
          <p:nvPr>
            <p:ph type="sldNum" sz="quarter" idx="12"/>
          </p:nvPr>
        </p:nvSpPr>
        <p:spPr/>
        <p:txBody>
          <a:bodyPr/>
          <a:lstStyle/>
          <a:p>
            <a:fld id="{FC2B0272-14B7-4195-B9DB-FA07379EB134}" type="slidenum">
              <a:rPr lang="pl-PL" smtClean="0"/>
              <a:t>3</a:t>
            </a:fld>
            <a:endParaRPr lang="pl-PL"/>
          </a:p>
        </p:txBody>
      </p:sp>
    </p:spTree>
    <p:extLst>
      <p:ext uri="{BB962C8B-B14F-4D97-AF65-F5344CB8AC3E}">
        <p14:creationId xmlns:p14="http://schemas.microsoft.com/office/powerpoint/2010/main" val="18777430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ymbol zastępczy numeru slajdu 9"/>
          <p:cNvSpPr>
            <a:spLocks noGrp="1"/>
          </p:cNvSpPr>
          <p:nvPr>
            <p:ph type="sldNum" sz="quarter" idx="12"/>
          </p:nvPr>
        </p:nvSpPr>
        <p:spPr/>
        <p:txBody>
          <a:bodyPr/>
          <a:lstStyle/>
          <a:p>
            <a:fld id="{6EFFB14B-A6E9-4CA1-AFA8-DC55FA084751}" type="slidenum">
              <a:rPr lang="pl-PL" smtClean="0"/>
              <a:pPr/>
              <a:t>30</a:t>
            </a:fld>
            <a:endParaRPr lang="pl-PL"/>
          </a:p>
        </p:txBody>
      </p:sp>
      <p:sp>
        <p:nvSpPr>
          <p:cNvPr id="3" name="Symbol zastępczy numeru slajdu 9">
            <a:extLst>
              <a:ext uri="{FF2B5EF4-FFF2-40B4-BE49-F238E27FC236}">
                <a16:creationId xmlns:a16="http://schemas.microsoft.com/office/drawing/2014/main" id="{489DBCFC-5A93-4ACB-9163-61063D95E1F9}"/>
              </a:ext>
            </a:extLst>
          </p:cNvPr>
          <p:cNvSpPr txBox="1">
            <a:spLocks/>
          </p:cNvSpPr>
          <p:nvPr/>
        </p:nvSpPr>
        <p:spPr>
          <a:xfrm>
            <a:off x="14562669" y="10595390"/>
            <a:ext cx="4741333" cy="608627"/>
          </a:xfrm>
          <a:prstGeom prst="rect">
            <a:avLst/>
          </a:prstGeom>
        </p:spPr>
        <p:txBody>
          <a:bodyPr vert="horz" lIns="203169" tIns="101586" rIns="203169" bIns="101586" rtlCol="0" anchor="ctr"/>
          <a:lstStyle>
            <a:defPPr>
              <a:defRPr lang="pl-PL"/>
            </a:defPPr>
            <a:lvl1pPr marL="0" algn="r" defTabSz="2031691" rtl="0" eaLnBrk="1" latinLnBrk="0" hangingPunct="1">
              <a:defRPr sz="2700" kern="1200">
                <a:solidFill>
                  <a:schemeClr val="tx1">
                    <a:tint val="75000"/>
                  </a:schemeClr>
                </a:solidFill>
                <a:latin typeface="+mn-lt"/>
                <a:ea typeface="+mn-ea"/>
                <a:cs typeface="+mn-cs"/>
              </a:defRPr>
            </a:lvl1pPr>
            <a:lvl2pPr marL="1015847" algn="l" defTabSz="2031691" rtl="0" eaLnBrk="1" latinLnBrk="0" hangingPunct="1">
              <a:defRPr sz="4000" kern="1200">
                <a:solidFill>
                  <a:schemeClr val="tx1"/>
                </a:solidFill>
                <a:latin typeface="+mn-lt"/>
                <a:ea typeface="+mn-ea"/>
                <a:cs typeface="+mn-cs"/>
              </a:defRPr>
            </a:lvl2pPr>
            <a:lvl3pPr marL="2031691" algn="l" defTabSz="2031691" rtl="0" eaLnBrk="1" latinLnBrk="0" hangingPunct="1">
              <a:defRPr sz="4000" kern="1200">
                <a:solidFill>
                  <a:schemeClr val="tx1"/>
                </a:solidFill>
                <a:latin typeface="+mn-lt"/>
                <a:ea typeface="+mn-ea"/>
                <a:cs typeface="+mn-cs"/>
              </a:defRPr>
            </a:lvl3pPr>
            <a:lvl4pPr marL="3047536" algn="l" defTabSz="2031691" rtl="0" eaLnBrk="1" latinLnBrk="0" hangingPunct="1">
              <a:defRPr sz="4000" kern="1200">
                <a:solidFill>
                  <a:schemeClr val="tx1"/>
                </a:solidFill>
                <a:latin typeface="+mn-lt"/>
                <a:ea typeface="+mn-ea"/>
                <a:cs typeface="+mn-cs"/>
              </a:defRPr>
            </a:lvl4pPr>
            <a:lvl5pPr marL="4063380" algn="l" defTabSz="2031691" rtl="0" eaLnBrk="1" latinLnBrk="0" hangingPunct="1">
              <a:defRPr sz="4000" kern="1200">
                <a:solidFill>
                  <a:schemeClr val="tx1"/>
                </a:solidFill>
                <a:latin typeface="+mn-lt"/>
                <a:ea typeface="+mn-ea"/>
                <a:cs typeface="+mn-cs"/>
              </a:defRPr>
            </a:lvl5pPr>
            <a:lvl6pPr marL="5079227" algn="l" defTabSz="2031691" rtl="0" eaLnBrk="1" latinLnBrk="0" hangingPunct="1">
              <a:defRPr sz="4000" kern="1200">
                <a:solidFill>
                  <a:schemeClr val="tx1"/>
                </a:solidFill>
                <a:latin typeface="+mn-lt"/>
                <a:ea typeface="+mn-ea"/>
                <a:cs typeface="+mn-cs"/>
              </a:defRPr>
            </a:lvl6pPr>
            <a:lvl7pPr marL="6095071" algn="l" defTabSz="2031691" rtl="0" eaLnBrk="1" latinLnBrk="0" hangingPunct="1">
              <a:defRPr sz="4000" kern="1200">
                <a:solidFill>
                  <a:schemeClr val="tx1"/>
                </a:solidFill>
                <a:latin typeface="+mn-lt"/>
                <a:ea typeface="+mn-ea"/>
                <a:cs typeface="+mn-cs"/>
              </a:defRPr>
            </a:lvl7pPr>
            <a:lvl8pPr marL="7110918" algn="l" defTabSz="2031691" rtl="0" eaLnBrk="1" latinLnBrk="0" hangingPunct="1">
              <a:defRPr sz="4000" kern="1200">
                <a:solidFill>
                  <a:schemeClr val="tx1"/>
                </a:solidFill>
                <a:latin typeface="+mn-lt"/>
                <a:ea typeface="+mn-ea"/>
                <a:cs typeface="+mn-cs"/>
              </a:defRPr>
            </a:lvl8pPr>
            <a:lvl9pPr marL="8126762" algn="l" defTabSz="2031691" rtl="0" eaLnBrk="1" latinLnBrk="0" hangingPunct="1">
              <a:defRPr sz="4000" kern="1200">
                <a:solidFill>
                  <a:schemeClr val="tx1"/>
                </a:solidFill>
                <a:latin typeface="+mn-lt"/>
                <a:ea typeface="+mn-ea"/>
                <a:cs typeface="+mn-cs"/>
              </a:defRPr>
            </a:lvl9pPr>
          </a:lstStyle>
          <a:p>
            <a:fld id="{6EFFB14B-A6E9-4CA1-AFA8-DC55FA084751}" type="slidenum">
              <a:rPr lang="pl-PL" smtClean="0"/>
              <a:pPr/>
              <a:t>30</a:t>
            </a:fld>
            <a:endParaRPr lang="pl-PL"/>
          </a:p>
        </p:txBody>
      </p:sp>
      <p:sp>
        <p:nvSpPr>
          <p:cNvPr id="4" name="pole tekstowe 3">
            <a:extLst>
              <a:ext uri="{FF2B5EF4-FFF2-40B4-BE49-F238E27FC236}">
                <a16:creationId xmlns:a16="http://schemas.microsoft.com/office/drawing/2014/main" id="{AF5420D9-BF42-4B27-AA3E-C86FBB830B14}"/>
              </a:ext>
            </a:extLst>
          </p:cNvPr>
          <p:cNvSpPr txBox="1"/>
          <p:nvPr/>
        </p:nvSpPr>
        <p:spPr>
          <a:xfrm>
            <a:off x="9223896" y="10078733"/>
            <a:ext cx="9505056" cy="523220"/>
          </a:xfrm>
          <a:prstGeom prst="rect">
            <a:avLst/>
          </a:prstGeom>
        </p:spPr>
        <p:txBody>
          <a:bodyPr wrap="square" rtlCol="0">
            <a:spAutoFit/>
          </a:bodyPr>
          <a:lstStyle/>
          <a:p>
            <a:pPr algn="r"/>
            <a:r>
              <a:rPr lang="pl-PL" sz="1400" dirty="0">
                <a:solidFill>
                  <a:srgbClr val="002060"/>
                </a:solidFill>
                <a:cs typeface="Times New Roman" panose="02020603050405020304" pitchFamily="18" charset="0"/>
              </a:rPr>
              <a:t>Źródło: Materiały operacyjne CSIRT KNF</a:t>
            </a:r>
          </a:p>
          <a:p>
            <a:pPr algn="r"/>
            <a:endParaRPr lang="pl-PL" sz="1400" dirty="0">
              <a:solidFill>
                <a:srgbClr val="002060"/>
              </a:solidFill>
              <a:cs typeface="Times New Roman" panose="02020603050405020304" pitchFamily="18" charset="0"/>
            </a:endParaRPr>
          </a:p>
        </p:txBody>
      </p:sp>
      <p:sp>
        <p:nvSpPr>
          <p:cNvPr id="5" name="pole tekstowe 4">
            <a:extLst>
              <a:ext uri="{FF2B5EF4-FFF2-40B4-BE49-F238E27FC236}">
                <a16:creationId xmlns:a16="http://schemas.microsoft.com/office/drawing/2014/main" id="{B3F4ED89-F70B-4D62-95FC-602FAAC2A239}"/>
              </a:ext>
            </a:extLst>
          </p:cNvPr>
          <p:cNvSpPr txBox="1"/>
          <p:nvPr/>
        </p:nvSpPr>
        <p:spPr>
          <a:xfrm>
            <a:off x="2440748" y="548031"/>
            <a:ext cx="18174808" cy="1002911"/>
          </a:xfrm>
          <a:prstGeom prst="rect">
            <a:avLst/>
          </a:prstGeom>
          <a:noFill/>
        </p:spPr>
        <p:txBody>
          <a:bodyPr wrap="square" lIns="451425" tIns="225715" rIns="451425" bIns="225715" rtlCol="0">
            <a:spAutoFit/>
          </a:bodyPr>
          <a:lstStyle/>
          <a:p>
            <a:r>
              <a:rPr lang="pl-PL" sz="3555" b="1" dirty="0">
                <a:solidFill>
                  <a:srgbClr val="001A72"/>
                </a:solidFill>
              </a:rPr>
              <a:t>Inne wektory infekcji</a:t>
            </a:r>
          </a:p>
        </p:txBody>
      </p:sp>
      <p:sp>
        <p:nvSpPr>
          <p:cNvPr id="6" name="pole tekstowe 5">
            <a:extLst>
              <a:ext uri="{FF2B5EF4-FFF2-40B4-BE49-F238E27FC236}">
                <a16:creationId xmlns:a16="http://schemas.microsoft.com/office/drawing/2014/main" id="{E7D501E7-5ADB-4158-BC53-49F87FBFA209}"/>
              </a:ext>
            </a:extLst>
          </p:cNvPr>
          <p:cNvSpPr txBox="1"/>
          <p:nvPr/>
        </p:nvSpPr>
        <p:spPr>
          <a:xfrm>
            <a:off x="-2225376" y="9827350"/>
            <a:ext cx="11217248" cy="502766"/>
          </a:xfrm>
          <a:prstGeom prst="rect">
            <a:avLst/>
          </a:prstGeom>
          <a:noFill/>
        </p:spPr>
        <p:txBody>
          <a:bodyPr wrap="square" rtlCol="0">
            <a:spAutoFit/>
          </a:bodyPr>
          <a:lstStyle/>
          <a:p>
            <a:pPr algn="ctr"/>
            <a:r>
              <a:rPr lang="pl-PL" sz="2667" dirty="0" err="1">
                <a:solidFill>
                  <a:srgbClr val="002060"/>
                </a:solidFill>
              </a:rPr>
              <a:t>WebAPK</a:t>
            </a:r>
            <a:r>
              <a:rPr lang="pl-PL" sz="2667" dirty="0">
                <a:solidFill>
                  <a:srgbClr val="002060"/>
                </a:solidFill>
              </a:rPr>
              <a:t> - Podszycie pod sklep Google Play</a:t>
            </a:r>
          </a:p>
        </p:txBody>
      </p:sp>
      <p:pic>
        <p:nvPicPr>
          <p:cNvPr id="7" name="Obraz 6">
            <a:extLst>
              <a:ext uri="{FF2B5EF4-FFF2-40B4-BE49-F238E27FC236}">
                <a16:creationId xmlns:a16="http://schemas.microsoft.com/office/drawing/2014/main" id="{1EA24A31-8880-4E4A-B626-3EE11C7D2D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9080" y="1755354"/>
            <a:ext cx="3829050" cy="7591425"/>
          </a:xfrm>
          <a:prstGeom prst="rect">
            <a:avLst/>
          </a:prstGeom>
          <a:ln>
            <a:solidFill>
              <a:schemeClr val="tx1">
                <a:lumMod val="65000"/>
                <a:lumOff val="35000"/>
              </a:schemeClr>
            </a:solidFill>
          </a:ln>
        </p:spPr>
      </p:pic>
      <p:pic>
        <p:nvPicPr>
          <p:cNvPr id="8" name="Obraz 7">
            <a:extLst>
              <a:ext uri="{FF2B5EF4-FFF2-40B4-BE49-F238E27FC236}">
                <a16:creationId xmlns:a16="http://schemas.microsoft.com/office/drawing/2014/main" id="{EE22EB7D-15FD-4178-96DC-715085FFA5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5544" y="1767742"/>
            <a:ext cx="3829050" cy="7591425"/>
          </a:xfrm>
          <a:prstGeom prst="rect">
            <a:avLst/>
          </a:prstGeom>
          <a:ln>
            <a:solidFill>
              <a:schemeClr val="tx1">
                <a:lumMod val="65000"/>
                <a:lumOff val="35000"/>
              </a:schemeClr>
            </a:solidFill>
          </a:ln>
        </p:spPr>
      </p:pic>
      <p:pic>
        <p:nvPicPr>
          <p:cNvPr id="9" name="Obraz 8">
            <a:extLst>
              <a:ext uri="{FF2B5EF4-FFF2-40B4-BE49-F238E27FC236}">
                <a16:creationId xmlns:a16="http://schemas.microsoft.com/office/drawing/2014/main" id="{4180FCFD-CA5C-4588-AEB2-D16CF0FA39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35408" y="1755353"/>
            <a:ext cx="3829050" cy="7591425"/>
          </a:xfrm>
          <a:prstGeom prst="rect">
            <a:avLst/>
          </a:prstGeom>
          <a:ln>
            <a:solidFill>
              <a:schemeClr val="tx1">
                <a:lumMod val="65000"/>
                <a:lumOff val="35000"/>
              </a:schemeClr>
            </a:solidFill>
          </a:ln>
        </p:spPr>
      </p:pic>
      <p:sp>
        <p:nvSpPr>
          <p:cNvPr id="11" name="pole tekstowe 10">
            <a:extLst>
              <a:ext uri="{FF2B5EF4-FFF2-40B4-BE49-F238E27FC236}">
                <a16:creationId xmlns:a16="http://schemas.microsoft.com/office/drawing/2014/main" id="{9BB2CD22-1A6D-45B0-8FA4-E1C4A7197EBB}"/>
              </a:ext>
            </a:extLst>
          </p:cNvPr>
          <p:cNvSpPr txBox="1"/>
          <p:nvPr/>
        </p:nvSpPr>
        <p:spPr>
          <a:xfrm>
            <a:off x="15488592" y="5715794"/>
            <a:ext cx="18174808" cy="1933166"/>
          </a:xfrm>
          <a:prstGeom prst="rect">
            <a:avLst/>
          </a:prstGeom>
          <a:noFill/>
        </p:spPr>
        <p:txBody>
          <a:bodyPr wrap="square" lIns="451425" tIns="225715" rIns="451425" bIns="225715" rtlCol="0">
            <a:spAutoFit/>
          </a:bodyPr>
          <a:lstStyle/>
          <a:p>
            <a:r>
              <a:rPr lang="pl-PL" sz="3200" b="1" dirty="0">
                <a:solidFill>
                  <a:srgbClr val="00216D"/>
                </a:solidFill>
              </a:rPr>
              <a:t>Brak ostrzeżenia </a:t>
            </a:r>
          </a:p>
          <a:p>
            <a:r>
              <a:rPr lang="pl-PL" sz="3200" b="1" dirty="0">
                <a:solidFill>
                  <a:srgbClr val="00216D"/>
                </a:solidFill>
              </a:rPr>
              <a:t>o instalacji </a:t>
            </a:r>
          </a:p>
          <a:p>
            <a:r>
              <a:rPr lang="pl-PL" sz="3200" b="1" dirty="0">
                <a:solidFill>
                  <a:srgbClr val="00216D"/>
                </a:solidFill>
              </a:rPr>
              <a:t>z niezaufanych źródeł</a:t>
            </a:r>
            <a:endParaRPr lang="pl-PL" sz="3555" b="1" dirty="0">
              <a:solidFill>
                <a:srgbClr val="00216D"/>
              </a:solidFill>
            </a:endParaRPr>
          </a:p>
        </p:txBody>
      </p:sp>
      <p:pic>
        <p:nvPicPr>
          <p:cNvPr id="12" name="Obraz 11">
            <a:extLst>
              <a:ext uri="{FF2B5EF4-FFF2-40B4-BE49-F238E27FC236}">
                <a16:creationId xmlns:a16="http://schemas.microsoft.com/office/drawing/2014/main" id="{5DC24A1B-94FE-4582-8240-16BEE502D82E}"/>
              </a:ext>
            </a:extLst>
          </p:cNvPr>
          <p:cNvPicPr>
            <a:picLocks noChangeAspect="1"/>
          </p:cNvPicPr>
          <p:nvPr/>
        </p:nvPicPr>
        <p:blipFill>
          <a:blip r:embed="rId5"/>
          <a:stretch>
            <a:fillRect/>
          </a:stretch>
        </p:blipFill>
        <p:spPr>
          <a:xfrm>
            <a:off x="16183162" y="3175000"/>
            <a:ext cx="2522200" cy="2216479"/>
          </a:xfrm>
          <a:prstGeom prst="rect">
            <a:avLst/>
          </a:prstGeom>
        </p:spPr>
      </p:pic>
    </p:spTree>
    <p:extLst>
      <p:ext uri="{BB962C8B-B14F-4D97-AF65-F5344CB8AC3E}">
        <p14:creationId xmlns:p14="http://schemas.microsoft.com/office/powerpoint/2010/main" val="3315504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ymbol zastępczy numeru slajdu 9"/>
          <p:cNvSpPr>
            <a:spLocks noGrp="1"/>
          </p:cNvSpPr>
          <p:nvPr>
            <p:ph type="sldNum" sz="quarter" idx="12"/>
          </p:nvPr>
        </p:nvSpPr>
        <p:spPr/>
        <p:txBody>
          <a:bodyPr/>
          <a:lstStyle/>
          <a:p>
            <a:fld id="{6EFFB14B-A6E9-4CA1-AFA8-DC55FA084751}" type="slidenum">
              <a:rPr lang="pl-PL" smtClean="0"/>
              <a:pPr/>
              <a:t>31</a:t>
            </a:fld>
            <a:endParaRPr lang="pl-PL"/>
          </a:p>
        </p:txBody>
      </p:sp>
      <p:sp>
        <p:nvSpPr>
          <p:cNvPr id="3" name="Symbol zastępczy numeru slajdu 9">
            <a:extLst>
              <a:ext uri="{FF2B5EF4-FFF2-40B4-BE49-F238E27FC236}">
                <a16:creationId xmlns:a16="http://schemas.microsoft.com/office/drawing/2014/main" id="{35200829-FB91-4758-9E2B-9853C817A4C4}"/>
              </a:ext>
            </a:extLst>
          </p:cNvPr>
          <p:cNvSpPr txBox="1">
            <a:spLocks/>
          </p:cNvSpPr>
          <p:nvPr/>
        </p:nvSpPr>
        <p:spPr>
          <a:xfrm>
            <a:off x="14562669" y="10595390"/>
            <a:ext cx="4741333" cy="608627"/>
          </a:xfrm>
          <a:prstGeom prst="rect">
            <a:avLst/>
          </a:prstGeom>
        </p:spPr>
        <p:txBody>
          <a:bodyPr vert="horz" lIns="203169" tIns="101586" rIns="203169" bIns="101586" rtlCol="0" anchor="ctr"/>
          <a:lstStyle>
            <a:defPPr>
              <a:defRPr lang="pl-PL"/>
            </a:defPPr>
            <a:lvl1pPr marL="0" algn="r" defTabSz="2031691" rtl="0" eaLnBrk="1" latinLnBrk="0" hangingPunct="1">
              <a:defRPr sz="2700" kern="1200">
                <a:solidFill>
                  <a:schemeClr val="tx1">
                    <a:tint val="75000"/>
                  </a:schemeClr>
                </a:solidFill>
                <a:latin typeface="+mn-lt"/>
                <a:ea typeface="+mn-ea"/>
                <a:cs typeface="+mn-cs"/>
              </a:defRPr>
            </a:lvl1pPr>
            <a:lvl2pPr marL="1015847" algn="l" defTabSz="2031691" rtl="0" eaLnBrk="1" latinLnBrk="0" hangingPunct="1">
              <a:defRPr sz="4000" kern="1200">
                <a:solidFill>
                  <a:schemeClr val="tx1"/>
                </a:solidFill>
                <a:latin typeface="+mn-lt"/>
                <a:ea typeface="+mn-ea"/>
                <a:cs typeface="+mn-cs"/>
              </a:defRPr>
            </a:lvl2pPr>
            <a:lvl3pPr marL="2031691" algn="l" defTabSz="2031691" rtl="0" eaLnBrk="1" latinLnBrk="0" hangingPunct="1">
              <a:defRPr sz="4000" kern="1200">
                <a:solidFill>
                  <a:schemeClr val="tx1"/>
                </a:solidFill>
                <a:latin typeface="+mn-lt"/>
                <a:ea typeface="+mn-ea"/>
                <a:cs typeface="+mn-cs"/>
              </a:defRPr>
            </a:lvl3pPr>
            <a:lvl4pPr marL="3047536" algn="l" defTabSz="2031691" rtl="0" eaLnBrk="1" latinLnBrk="0" hangingPunct="1">
              <a:defRPr sz="4000" kern="1200">
                <a:solidFill>
                  <a:schemeClr val="tx1"/>
                </a:solidFill>
                <a:latin typeface="+mn-lt"/>
                <a:ea typeface="+mn-ea"/>
                <a:cs typeface="+mn-cs"/>
              </a:defRPr>
            </a:lvl4pPr>
            <a:lvl5pPr marL="4063380" algn="l" defTabSz="2031691" rtl="0" eaLnBrk="1" latinLnBrk="0" hangingPunct="1">
              <a:defRPr sz="4000" kern="1200">
                <a:solidFill>
                  <a:schemeClr val="tx1"/>
                </a:solidFill>
                <a:latin typeface="+mn-lt"/>
                <a:ea typeface="+mn-ea"/>
                <a:cs typeface="+mn-cs"/>
              </a:defRPr>
            </a:lvl5pPr>
            <a:lvl6pPr marL="5079227" algn="l" defTabSz="2031691" rtl="0" eaLnBrk="1" latinLnBrk="0" hangingPunct="1">
              <a:defRPr sz="4000" kern="1200">
                <a:solidFill>
                  <a:schemeClr val="tx1"/>
                </a:solidFill>
                <a:latin typeface="+mn-lt"/>
                <a:ea typeface="+mn-ea"/>
                <a:cs typeface="+mn-cs"/>
              </a:defRPr>
            </a:lvl6pPr>
            <a:lvl7pPr marL="6095071" algn="l" defTabSz="2031691" rtl="0" eaLnBrk="1" latinLnBrk="0" hangingPunct="1">
              <a:defRPr sz="4000" kern="1200">
                <a:solidFill>
                  <a:schemeClr val="tx1"/>
                </a:solidFill>
                <a:latin typeface="+mn-lt"/>
                <a:ea typeface="+mn-ea"/>
                <a:cs typeface="+mn-cs"/>
              </a:defRPr>
            </a:lvl7pPr>
            <a:lvl8pPr marL="7110918" algn="l" defTabSz="2031691" rtl="0" eaLnBrk="1" latinLnBrk="0" hangingPunct="1">
              <a:defRPr sz="4000" kern="1200">
                <a:solidFill>
                  <a:schemeClr val="tx1"/>
                </a:solidFill>
                <a:latin typeface="+mn-lt"/>
                <a:ea typeface="+mn-ea"/>
                <a:cs typeface="+mn-cs"/>
              </a:defRPr>
            </a:lvl8pPr>
            <a:lvl9pPr marL="8126762" algn="l" defTabSz="2031691" rtl="0" eaLnBrk="1" latinLnBrk="0" hangingPunct="1">
              <a:defRPr sz="4000" kern="1200">
                <a:solidFill>
                  <a:schemeClr val="tx1"/>
                </a:solidFill>
                <a:latin typeface="+mn-lt"/>
                <a:ea typeface="+mn-ea"/>
                <a:cs typeface="+mn-cs"/>
              </a:defRPr>
            </a:lvl9pPr>
          </a:lstStyle>
          <a:p>
            <a:fld id="{6EFFB14B-A6E9-4CA1-AFA8-DC55FA084751}" type="slidenum">
              <a:rPr lang="pl-PL" smtClean="0"/>
              <a:pPr/>
              <a:t>31</a:t>
            </a:fld>
            <a:endParaRPr lang="pl-PL"/>
          </a:p>
        </p:txBody>
      </p:sp>
      <p:sp>
        <p:nvSpPr>
          <p:cNvPr id="4" name="pole tekstowe 3">
            <a:extLst>
              <a:ext uri="{FF2B5EF4-FFF2-40B4-BE49-F238E27FC236}">
                <a16:creationId xmlns:a16="http://schemas.microsoft.com/office/drawing/2014/main" id="{0B9541EF-2740-4511-B612-BE13155FA5E4}"/>
              </a:ext>
            </a:extLst>
          </p:cNvPr>
          <p:cNvSpPr txBox="1"/>
          <p:nvPr/>
        </p:nvSpPr>
        <p:spPr>
          <a:xfrm>
            <a:off x="9223896" y="10078733"/>
            <a:ext cx="9505056" cy="523220"/>
          </a:xfrm>
          <a:prstGeom prst="rect">
            <a:avLst/>
          </a:prstGeom>
        </p:spPr>
        <p:txBody>
          <a:bodyPr wrap="square" rtlCol="0">
            <a:spAutoFit/>
          </a:bodyPr>
          <a:lstStyle/>
          <a:p>
            <a:pPr algn="r"/>
            <a:r>
              <a:rPr lang="pl-PL" sz="1400" dirty="0" err="1">
                <a:solidFill>
                  <a:srgbClr val="002060"/>
                </a:solidFill>
                <a:cs typeface="Times New Roman" panose="02020603050405020304" pitchFamily="18" charset="0"/>
              </a:rPr>
              <a:t>Źródło:prezentacja</a:t>
            </a:r>
            <a:r>
              <a:rPr lang="pl-PL" sz="1400" dirty="0">
                <a:solidFill>
                  <a:srgbClr val="002060"/>
                </a:solidFill>
                <a:cs typeface="Times New Roman" panose="02020603050405020304" pitchFamily="18" charset="0"/>
              </a:rPr>
              <a:t> CSIRT KNF / Google Play / materiały operacyjne CSIRT KNF</a:t>
            </a:r>
          </a:p>
          <a:p>
            <a:pPr algn="r"/>
            <a:endParaRPr lang="pl-PL" sz="1400" dirty="0">
              <a:solidFill>
                <a:srgbClr val="002060"/>
              </a:solidFill>
              <a:cs typeface="Times New Roman" panose="02020603050405020304" pitchFamily="18" charset="0"/>
            </a:endParaRPr>
          </a:p>
        </p:txBody>
      </p:sp>
      <p:sp>
        <p:nvSpPr>
          <p:cNvPr id="5" name="pole tekstowe 4">
            <a:extLst>
              <a:ext uri="{FF2B5EF4-FFF2-40B4-BE49-F238E27FC236}">
                <a16:creationId xmlns:a16="http://schemas.microsoft.com/office/drawing/2014/main" id="{52399245-C1B6-40C3-BC9D-75F092368CBF}"/>
              </a:ext>
            </a:extLst>
          </p:cNvPr>
          <p:cNvSpPr txBox="1"/>
          <p:nvPr/>
        </p:nvSpPr>
        <p:spPr>
          <a:xfrm>
            <a:off x="2440748" y="548031"/>
            <a:ext cx="18174808" cy="1002911"/>
          </a:xfrm>
          <a:prstGeom prst="rect">
            <a:avLst/>
          </a:prstGeom>
          <a:noFill/>
        </p:spPr>
        <p:txBody>
          <a:bodyPr wrap="square" lIns="451425" tIns="225715" rIns="451425" bIns="225715" rtlCol="0">
            <a:spAutoFit/>
          </a:bodyPr>
          <a:lstStyle/>
          <a:p>
            <a:r>
              <a:rPr lang="pl-PL" sz="3555" b="1" dirty="0">
                <a:solidFill>
                  <a:srgbClr val="001A72"/>
                </a:solidFill>
              </a:rPr>
              <a:t>Czy w oficjalnym sklepie może znaleźć się złośliwa aplikacja?</a:t>
            </a:r>
          </a:p>
        </p:txBody>
      </p:sp>
      <p:sp>
        <p:nvSpPr>
          <p:cNvPr id="6" name="pole tekstowe 5">
            <a:extLst>
              <a:ext uri="{FF2B5EF4-FFF2-40B4-BE49-F238E27FC236}">
                <a16:creationId xmlns:a16="http://schemas.microsoft.com/office/drawing/2014/main" id="{101BA0CE-5A5C-4CD5-B6EF-F4E13E38EB50}"/>
              </a:ext>
            </a:extLst>
          </p:cNvPr>
          <p:cNvSpPr txBox="1"/>
          <p:nvPr/>
        </p:nvSpPr>
        <p:spPr>
          <a:xfrm>
            <a:off x="-3593528" y="9827350"/>
            <a:ext cx="11217248" cy="502766"/>
          </a:xfrm>
          <a:prstGeom prst="rect">
            <a:avLst/>
          </a:prstGeom>
          <a:noFill/>
        </p:spPr>
        <p:txBody>
          <a:bodyPr wrap="square" rtlCol="0">
            <a:spAutoFit/>
          </a:bodyPr>
          <a:lstStyle/>
          <a:p>
            <a:pPr algn="ctr"/>
            <a:r>
              <a:rPr lang="pl-PL" sz="2667" dirty="0">
                <a:solidFill>
                  <a:srgbClr val="002060"/>
                </a:solidFill>
              </a:rPr>
              <a:t>	Fałszywe aplikacje inwestycyjne</a:t>
            </a:r>
          </a:p>
        </p:txBody>
      </p:sp>
      <p:pic>
        <p:nvPicPr>
          <p:cNvPr id="7" name="Obraz 6">
            <a:extLst>
              <a:ext uri="{FF2B5EF4-FFF2-40B4-BE49-F238E27FC236}">
                <a16:creationId xmlns:a16="http://schemas.microsoft.com/office/drawing/2014/main" id="{8A60B709-BDCF-4A13-B13B-E2DF466035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3256" y="1804308"/>
            <a:ext cx="7727620" cy="7764713"/>
          </a:xfrm>
          <a:prstGeom prst="rect">
            <a:avLst/>
          </a:prstGeom>
          <a:ln>
            <a:solidFill>
              <a:schemeClr val="bg1">
                <a:lumMod val="85000"/>
              </a:schemeClr>
            </a:solidFill>
          </a:ln>
        </p:spPr>
      </p:pic>
      <p:pic>
        <p:nvPicPr>
          <p:cNvPr id="8" name="Obraz 7">
            <a:extLst>
              <a:ext uri="{FF2B5EF4-FFF2-40B4-BE49-F238E27FC236}">
                <a16:creationId xmlns:a16="http://schemas.microsoft.com/office/drawing/2014/main" id="{965F02B4-E3A4-42B2-826C-1485E7B86619}"/>
              </a:ext>
            </a:extLst>
          </p:cNvPr>
          <p:cNvPicPr>
            <a:picLocks noChangeAspect="1"/>
          </p:cNvPicPr>
          <p:nvPr/>
        </p:nvPicPr>
        <p:blipFill>
          <a:blip r:embed="rId3"/>
          <a:stretch>
            <a:fillRect/>
          </a:stretch>
        </p:blipFill>
        <p:spPr>
          <a:xfrm>
            <a:off x="12104216" y="1829460"/>
            <a:ext cx="3676800" cy="7739562"/>
          </a:xfrm>
          <a:prstGeom prst="rect">
            <a:avLst/>
          </a:prstGeom>
          <a:ln>
            <a:solidFill>
              <a:schemeClr val="bg1">
                <a:lumMod val="85000"/>
              </a:schemeClr>
            </a:solidFill>
          </a:ln>
        </p:spPr>
      </p:pic>
    </p:spTree>
    <p:extLst>
      <p:ext uri="{BB962C8B-B14F-4D97-AF65-F5344CB8AC3E}">
        <p14:creationId xmlns:p14="http://schemas.microsoft.com/office/powerpoint/2010/main" val="41301615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ymbol zastępczy numeru slajdu 9"/>
          <p:cNvSpPr>
            <a:spLocks noGrp="1"/>
          </p:cNvSpPr>
          <p:nvPr>
            <p:ph type="sldNum" sz="quarter" idx="12"/>
          </p:nvPr>
        </p:nvSpPr>
        <p:spPr/>
        <p:txBody>
          <a:bodyPr/>
          <a:lstStyle/>
          <a:p>
            <a:fld id="{6EFFB14B-A6E9-4CA1-AFA8-DC55FA084751}" type="slidenum">
              <a:rPr lang="pl-PL" smtClean="0"/>
              <a:pPr/>
              <a:t>32</a:t>
            </a:fld>
            <a:endParaRPr lang="pl-PL"/>
          </a:p>
        </p:txBody>
      </p:sp>
      <p:sp>
        <p:nvSpPr>
          <p:cNvPr id="3" name="Symbol zastępczy numeru slajdu 9">
            <a:extLst>
              <a:ext uri="{FF2B5EF4-FFF2-40B4-BE49-F238E27FC236}">
                <a16:creationId xmlns:a16="http://schemas.microsoft.com/office/drawing/2014/main" id="{EBFB93B1-307B-4962-A395-6AEBE1573B54}"/>
              </a:ext>
            </a:extLst>
          </p:cNvPr>
          <p:cNvSpPr txBox="1">
            <a:spLocks/>
          </p:cNvSpPr>
          <p:nvPr/>
        </p:nvSpPr>
        <p:spPr>
          <a:xfrm>
            <a:off x="14562669" y="10595390"/>
            <a:ext cx="4741333" cy="608627"/>
          </a:xfrm>
          <a:prstGeom prst="rect">
            <a:avLst/>
          </a:prstGeom>
        </p:spPr>
        <p:txBody>
          <a:bodyPr vert="horz" lIns="203169" tIns="101586" rIns="203169" bIns="101586" rtlCol="0" anchor="ctr"/>
          <a:lstStyle>
            <a:defPPr>
              <a:defRPr lang="pl-PL"/>
            </a:defPPr>
            <a:lvl1pPr marL="0" algn="r" defTabSz="2031691" rtl="0" eaLnBrk="1" latinLnBrk="0" hangingPunct="1">
              <a:defRPr sz="2700" kern="1200">
                <a:solidFill>
                  <a:schemeClr val="tx1">
                    <a:tint val="75000"/>
                  </a:schemeClr>
                </a:solidFill>
                <a:latin typeface="+mn-lt"/>
                <a:ea typeface="+mn-ea"/>
                <a:cs typeface="+mn-cs"/>
              </a:defRPr>
            </a:lvl1pPr>
            <a:lvl2pPr marL="1015847" algn="l" defTabSz="2031691" rtl="0" eaLnBrk="1" latinLnBrk="0" hangingPunct="1">
              <a:defRPr sz="4000" kern="1200">
                <a:solidFill>
                  <a:schemeClr val="tx1"/>
                </a:solidFill>
                <a:latin typeface="+mn-lt"/>
                <a:ea typeface="+mn-ea"/>
                <a:cs typeface="+mn-cs"/>
              </a:defRPr>
            </a:lvl2pPr>
            <a:lvl3pPr marL="2031691" algn="l" defTabSz="2031691" rtl="0" eaLnBrk="1" latinLnBrk="0" hangingPunct="1">
              <a:defRPr sz="4000" kern="1200">
                <a:solidFill>
                  <a:schemeClr val="tx1"/>
                </a:solidFill>
                <a:latin typeface="+mn-lt"/>
                <a:ea typeface="+mn-ea"/>
                <a:cs typeface="+mn-cs"/>
              </a:defRPr>
            </a:lvl3pPr>
            <a:lvl4pPr marL="3047536" algn="l" defTabSz="2031691" rtl="0" eaLnBrk="1" latinLnBrk="0" hangingPunct="1">
              <a:defRPr sz="4000" kern="1200">
                <a:solidFill>
                  <a:schemeClr val="tx1"/>
                </a:solidFill>
                <a:latin typeface="+mn-lt"/>
                <a:ea typeface="+mn-ea"/>
                <a:cs typeface="+mn-cs"/>
              </a:defRPr>
            </a:lvl4pPr>
            <a:lvl5pPr marL="4063380" algn="l" defTabSz="2031691" rtl="0" eaLnBrk="1" latinLnBrk="0" hangingPunct="1">
              <a:defRPr sz="4000" kern="1200">
                <a:solidFill>
                  <a:schemeClr val="tx1"/>
                </a:solidFill>
                <a:latin typeface="+mn-lt"/>
                <a:ea typeface="+mn-ea"/>
                <a:cs typeface="+mn-cs"/>
              </a:defRPr>
            </a:lvl5pPr>
            <a:lvl6pPr marL="5079227" algn="l" defTabSz="2031691" rtl="0" eaLnBrk="1" latinLnBrk="0" hangingPunct="1">
              <a:defRPr sz="4000" kern="1200">
                <a:solidFill>
                  <a:schemeClr val="tx1"/>
                </a:solidFill>
                <a:latin typeface="+mn-lt"/>
                <a:ea typeface="+mn-ea"/>
                <a:cs typeface="+mn-cs"/>
              </a:defRPr>
            </a:lvl6pPr>
            <a:lvl7pPr marL="6095071" algn="l" defTabSz="2031691" rtl="0" eaLnBrk="1" latinLnBrk="0" hangingPunct="1">
              <a:defRPr sz="4000" kern="1200">
                <a:solidFill>
                  <a:schemeClr val="tx1"/>
                </a:solidFill>
                <a:latin typeface="+mn-lt"/>
                <a:ea typeface="+mn-ea"/>
                <a:cs typeface="+mn-cs"/>
              </a:defRPr>
            </a:lvl7pPr>
            <a:lvl8pPr marL="7110918" algn="l" defTabSz="2031691" rtl="0" eaLnBrk="1" latinLnBrk="0" hangingPunct="1">
              <a:defRPr sz="4000" kern="1200">
                <a:solidFill>
                  <a:schemeClr val="tx1"/>
                </a:solidFill>
                <a:latin typeface="+mn-lt"/>
                <a:ea typeface="+mn-ea"/>
                <a:cs typeface="+mn-cs"/>
              </a:defRPr>
            </a:lvl8pPr>
            <a:lvl9pPr marL="8126762" algn="l" defTabSz="2031691" rtl="0" eaLnBrk="1" latinLnBrk="0" hangingPunct="1">
              <a:defRPr sz="4000" kern="1200">
                <a:solidFill>
                  <a:schemeClr val="tx1"/>
                </a:solidFill>
                <a:latin typeface="+mn-lt"/>
                <a:ea typeface="+mn-ea"/>
                <a:cs typeface="+mn-cs"/>
              </a:defRPr>
            </a:lvl9pPr>
          </a:lstStyle>
          <a:p>
            <a:fld id="{6EFFB14B-A6E9-4CA1-AFA8-DC55FA084751}" type="slidenum">
              <a:rPr lang="pl-PL" smtClean="0"/>
              <a:pPr/>
              <a:t>32</a:t>
            </a:fld>
            <a:endParaRPr lang="pl-PL"/>
          </a:p>
        </p:txBody>
      </p:sp>
      <p:sp>
        <p:nvSpPr>
          <p:cNvPr id="4" name="pole tekstowe 3">
            <a:extLst>
              <a:ext uri="{FF2B5EF4-FFF2-40B4-BE49-F238E27FC236}">
                <a16:creationId xmlns:a16="http://schemas.microsoft.com/office/drawing/2014/main" id="{2FB01F49-5C92-4C39-9E5A-8F35C0C9CCEB}"/>
              </a:ext>
            </a:extLst>
          </p:cNvPr>
          <p:cNvSpPr txBox="1"/>
          <p:nvPr/>
        </p:nvSpPr>
        <p:spPr>
          <a:xfrm>
            <a:off x="9223896" y="10078733"/>
            <a:ext cx="9505056" cy="523220"/>
          </a:xfrm>
          <a:prstGeom prst="rect">
            <a:avLst/>
          </a:prstGeom>
        </p:spPr>
        <p:txBody>
          <a:bodyPr wrap="square" rtlCol="0">
            <a:spAutoFit/>
          </a:bodyPr>
          <a:lstStyle/>
          <a:p>
            <a:pPr algn="r"/>
            <a:r>
              <a:rPr lang="pl-PL" sz="1400" dirty="0">
                <a:solidFill>
                  <a:srgbClr val="002060"/>
                </a:solidFill>
                <a:cs typeface="Times New Roman" panose="02020603050405020304" pitchFamily="18" charset="0"/>
              </a:rPr>
              <a:t>Źródło: Twitter @CSIRT_KNF / opracowanie własne CSIRT KNF</a:t>
            </a:r>
          </a:p>
          <a:p>
            <a:pPr algn="r"/>
            <a:endParaRPr lang="pl-PL" sz="1400" dirty="0">
              <a:solidFill>
                <a:srgbClr val="002060"/>
              </a:solidFill>
              <a:cs typeface="Times New Roman" panose="02020603050405020304" pitchFamily="18" charset="0"/>
            </a:endParaRPr>
          </a:p>
        </p:txBody>
      </p:sp>
      <p:sp>
        <p:nvSpPr>
          <p:cNvPr id="5" name="pole tekstowe 4">
            <a:extLst>
              <a:ext uri="{FF2B5EF4-FFF2-40B4-BE49-F238E27FC236}">
                <a16:creationId xmlns:a16="http://schemas.microsoft.com/office/drawing/2014/main" id="{187DD66E-79EB-43C3-A925-91676A6605D2}"/>
              </a:ext>
            </a:extLst>
          </p:cNvPr>
          <p:cNvSpPr txBox="1"/>
          <p:nvPr/>
        </p:nvSpPr>
        <p:spPr>
          <a:xfrm>
            <a:off x="2440748" y="548031"/>
            <a:ext cx="18174808" cy="1002911"/>
          </a:xfrm>
          <a:prstGeom prst="rect">
            <a:avLst/>
          </a:prstGeom>
          <a:noFill/>
        </p:spPr>
        <p:txBody>
          <a:bodyPr wrap="square" lIns="451425" tIns="225715" rIns="451425" bIns="225715" rtlCol="0">
            <a:spAutoFit/>
          </a:bodyPr>
          <a:lstStyle/>
          <a:p>
            <a:r>
              <a:rPr lang="pl-PL" sz="3555" b="1" dirty="0">
                <a:solidFill>
                  <a:srgbClr val="001A72"/>
                </a:solidFill>
              </a:rPr>
              <a:t>Czy tylko Android jest zagrożony?</a:t>
            </a:r>
          </a:p>
        </p:txBody>
      </p:sp>
      <p:sp>
        <p:nvSpPr>
          <p:cNvPr id="6" name="pole tekstowe 5">
            <a:extLst>
              <a:ext uri="{FF2B5EF4-FFF2-40B4-BE49-F238E27FC236}">
                <a16:creationId xmlns:a16="http://schemas.microsoft.com/office/drawing/2014/main" id="{F0BFA725-0E5C-49CC-8D81-41B8A8D3E6B9}"/>
              </a:ext>
            </a:extLst>
          </p:cNvPr>
          <p:cNvSpPr txBox="1"/>
          <p:nvPr/>
        </p:nvSpPr>
        <p:spPr>
          <a:xfrm>
            <a:off x="-3881560" y="9827350"/>
            <a:ext cx="11217248" cy="502766"/>
          </a:xfrm>
          <a:prstGeom prst="rect">
            <a:avLst/>
          </a:prstGeom>
          <a:noFill/>
        </p:spPr>
        <p:txBody>
          <a:bodyPr wrap="square" rtlCol="0">
            <a:spAutoFit/>
          </a:bodyPr>
          <a:lstStyle/>
          <a:p>
            <a:pPr algn="ctr"/>
            <a:r>
              <a:rPr lang="pl-PL" sz="2667" dirty="0">
                <a:solidFill>
                  <a:srgbClr val="002060"/>
                </a:solidFill>
              </a:rPr>
              <a:t>	      Fałszywa aplikacja dla iOS</a:t>
            </a:r>
          </a:p>
        </p:txBody>
      </p:sp>
      <p:pic>
        <p:nvPicPr>
          <p:cNvPr id="7" name="Obraz 6">
            <a:extLst>
              <a:ext uri="{FF2B5EF4-FFF2-40B4-BE49-F238E27FC236}">
                <a16:creationId xmlns:a16="http://schemas.microsoft.com/office/drawing/2014/main" id="{572BFA61-0087-450A-86BC-2B12A511C8C5}"/>
              </a:ext>
            </a:extLst>
          </p:cNvPr>
          <p:cNvPicPr>
            <a:picLocks noChangeAspect="1"/>
          </p:cNvPicPr>
          <p:nvPr/>
        </p:nvPicPr>
        <p:blipFill>
          <a:blip r:embed="rId2"/>
          <a:stretch>
            <a:fillRect/>
          </a:stretch>
        </p:blipFill>
        <p:spPr>
          <a:xfrm>
            <a:off x="2015096" y="1744023"/>
            <a:ext cx="16284568" cy="7744712"/>
          </a:xfrm>
          <a:prstGeom prst="rect">
            <a:avLst/>
          </a:prstGeom>
        </p:spPr>
      </p:pic>
    </p:spTree>
    <p:extLst>
      <p:ext uri="{BB962C8B-B14F-4D97-AF65-F5344CB8AC3E}">
        <p14:creationId xmlns:p14="http://schemas.microsoft.com/office/powerpoint/2010/main" val="4512588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ymbol zastępczy numeru slajdu 9"/>
          <p:cNvSpPr>
            <a:spLocks noGrp="1"/>
          </p:cNvSpPr>
          <p:nvPr>
            <p:ph type="sldNum" sz="quarter" idx="12"/>
          </p:nvPr>
        </p:nvSpPr>
        <p:spPr/>
        <p:txBody>
          <a:bodyPr/>
          <a:lstStyle/>
          <a:p>
            <a:fld id="{6EFFB14B-A6E9-4CA1-AFA8-DC55FA084751}" type="slidenum">
              <a:rPr lang="pl-PL" smtClean="0"/>
              <a:pPr/>
              <a:t>33</a:t>
            </a:fld>
            <a:endParaRPr lang="pl-PL"/>
          </a:p>
        </p:txBody>
      </p:sp>
      <p:sp>
        <p:nvSpPr>
          <p:cNvPr id="3" name="Symbol zastępczy numeru slajdu 9">
            <a:extLst>
              <a:ext uri="{FF2B5EF4-FFF2-40B4-BE49-F238E27FC236}">
                <a16:creationId xmlns:a16="http://schemas.microsoft.com/office/drawing/2014/main" id="{88E357A4-BD81-4A46-8630-F00D22D8C72B}"/>
              </a:ext>
            </a:extLst>
          </p:cNvPr>
          <p:cNvSpPr txBox="1">
            <a:spLocks/>
          </p:cNvSpPr>
          <p:nvPr/>
        </p:nvSpPr>
        <p:spPr>
          <a:xfrm>
            <a:off x="14562669" y="10595390"/>
            <a:ext cx="4741333" cy="608627"/>
          </a:xfrm>
          <a:prstGeom prst="rect">
            <a:avLst/>
          </a:prstGeom>
        </p:spPr>
        <p:txBody>
          <a:bodyPr vert="horz" lIns="203169" tIns="101586" rIns="203169" bIns="101586" rtlCol="0" anchor="ctr"/>
          <a:lstStyle>
            <a:defPPr>
              <a:defRPr lang="pl-PL"/>
            </a:defPPr>
            <a:lvl1pPr marL="0" algn="r" defTabSz="2031691" rtl="0" eaLnBrk="1" latinLnBrk="0" hangingPunct="1">
              <a:defRPr sz="2700" kern="1200">
                <a:solidFill>
                  <a:schemeClr val="tx1">
                    <a:tint val="75000"/>
                  </a:schemeClr>
                </a:solidFill>
                <a:latin typeface="+mn-lt"/>
                <a:ea typeface="+mn-ea"/>
                <a:cs typeface="+mn-cs"/>
              </a:defRPr>
            </a:lvl1pPr>
            <a:lvl2pPr marL="1015847" algn="l" defTabSz="2031691" rtl="0" eaLnBrk="1" latinLnBrk="0" hangingPunct="1">
              <a:defRPr sz="4000" kern="1200">
                <a:solidFill>
                  <a:schemeClr val="tx1"/>
                </a:solidFill>
                <a:latin typeface="+mn-lt"/>
                <a:ea typeface="+mn-ea"/>
                <a:cs typeface="+mn-cs"/>
              </a:defRPr>
            </a:lvl2pPr>
            <a:lvl3pPr marL="2031691" algn="l" defTabSz="2031691" rtl="0" eaLnBrk="1" latinLnBrk="0" hangingPunct="1">
              <a:defRPr sz="4000" kern="1200">
                <a:solidFill>
                  <a:schemeClr val="tx1"/>
                </a:solidFill>
                <a:latin typeface="+mn-lt"/>
                <a:ea typeface="+mn-ea"/>
                <a:cs typeface="+mn-cs"/>
              </a:defRPr>
            </a:lvl3pPr>
            <a:lvl4pPr marL="3047536" algn="l" defTabSz="2031691" rtl="0" eaLnBrk="1" latinLnBrk="0" hangingPunct="1">
              <a:defRPr sz="4000" kern="1200">
                <a:solidFill>
                  <a:schemeClr val="tx1"/>
                </a:solidFill>
                <a:latin typeface="+mn-lt"/>
                <a:ea typeface="+mn-ea"/>
                <a:cs typeface="+mn-cs"/>
              </a:defRPr>
            </a:lvl4pPr>
            <a:lvl5pPr marL="4063380" algn="l" defTabSz="2031691" rtl="0" eaLnBrk="1" latinLnBrk="0" hangingPunct="1">
              <a:defRPr sz="4000" kern="1200">
                <a:solidFill>
                  <a:schemeClr val="tx1"/>
                </a:solidFill>
                <a:latin typeface="+mn-lt"/>
                <a:ea typeface="+mn-ea"/>
                <a:cs typeface="+mn-cs"/>
              </a:defRPr>
            </a:lvl5pPr>
            <a:lvl6pPr marL="5079227" algn="l" defTabSz="2031691" rtl="0" eaLnBrk="1" latinLnBrk="0" hangingPunct="1">
              <a:defRPr sz="4000" kern="1200">
                <a:solidFill>
                  <a:schemeClr val="tx1"/>
                </a:solidFill>
                <a:latin typeface="+mn-lt"/>
                <a:ea typeface="+mn-ea"/>
                <a:cs typeface="+mn-cs"/>
              </a:defRPr>
            </a:lvl6pPr>
            <a:lvl7pPr marL="6095071" algn="l" defTabSz="2031691" rtl="0" eaLnBrk="1" latinLnBrk="0" hangingPunct="1">
              <a:defRPr sz="4000" kern="1200">
                <a:solidFill>
                  <a:schemeClr val="tx1"/>
                </a:solidFill>
                <a:latin typeface="+mn-lt"/>
                <a:ea typeface="+mn-ea"/>
                <a:cs typeface="+mn-cs"/>
              </a:defRPr>
            </a:lvl7pPr>
            <a:lvl8pPr marL="7110918" algn="l" defTabSz="2031691" rtl="0" eaLnBrk="1" latinLnBrk="0" hangingPunct="1">
              <a:defRPr sz="4000" kern="1200">
                <a:solidFill>
                  <a:schemeClr val="tx1"/>
                </a:solidFill>
                <a:latin typeface="+mn-lt"/>
                <a:ea typeface="+mn-ea"/>
                <a:cs typeface="+mn-cs"/>
              </a:defRPr>
            </a:lvl8pPr>
            <a:lvl9pPr marL="8126762" algn="l" defTabSz="2031691" rtl="0" eaLnBrk="1" latinLnBrk="0" hangingPunct="1">
              <a:defRPr sz="4000" kern="1200">
                <a:solidFill>
                  <a:schemeClr val="tx1"/>
                </a:solidFill>
                <a:latin typeface="+mn-lt"/>
                <a:ea typeface="+mn-ea"/>
                <a:cs typeface="+mn-cs"/>
              </a:defRPr>
            </a:lvl9pPr>
          </a:lstStyle>
          <a:p>
            <a:fld id="{6EFFB14B-A6E9-4CA1-AFA8-DC55FA084751}" type="slidenum">
              <a:rPr lang="pl-PL" smtClean="0"/>
              <a:pPr/>
              <a:t>33</a:t>
            </a:fld>
            <a:endParaRPr lang="pl-PL"/>
          </a:p>
        </p:txBody>
      </p:sp>
      <p:pic>
        <p:nvPicPr>
          <p:cNvPr id="4" name="Obraz 3">
            <a:extLst>
              <a:ext uri="{FF2B5EF4-FFF2-40B4-BE49-F238E27FC236}">
                <a16:creationId xmlns:a16="http://schemas.microsoft.com/office/drawing/2014/main" id="{C5ABD7B1-B3B6-4FA7-BD8C-7DFA3A1F72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3715" y="1544134"/>
            <a:ext cx="14832569" cy="8343320"/>
          </a:xfrm>
          <a:prstGeom prst="rect">
            <a:avLst/>
          </a:prstGeom>
        </p:spPr>
      </p:pic>
      <p:sp>
        <p:nvSpPr>
          <p:cNvPr id="5" name="pole tekstowe 4">
            <a:extLst>
              <a:ext uri="{FF2B5EF4-FFF2-40B4-BE49-F238E27FC236}">
                <a16:creationId xmlns:a16="http://schemas.microsoft.com/office/drawing/2014/main" id="{59464C75-CED5-47F6-881C-3481F2DAA00D}"/>
              </a:ext>
            </a:extLst>
          </p:cNvPr>
          <p:cNvSpPr txBox="1"/>
          <p:nvPr/>
        </p:nvSpPr>
        <p:spPr>
          <a:xfrm>
            <a:off x="3146432" y="8452098"/>
            <a:ext cx="18174808" cy="1440723"/>
          </a:xfrm>
          <a:prstGeom prst="rect">
            <a:avLst/>
          </a:prstGeom>
          <a:noFill/>
        </p:spPr>
        <p:txBody>
          <a:bodyPr wrap="square" lIns="451425" tIns="225715" rIns="451425" bIns="225715" rtlCol="0">
            <a:spAutoFit/>
          </a:bodyPr>
          <a:lstStyle/>
          <a:p>
            <a:r>
              <a:rPr lang="pl-PL" sz="6400" b="1" dirty="0"/>
              <a:t>BŁĘDY, KTÓRYCH WARTO UNIKAĆ</a:t>
            </a:r>
          </a:p>
        </p:txBody>
      </p:sp>
    </p:spTree>
    <p:extLst>
      <p:ext uri="{BB962C8B-B14F-4D97-AF65-F5344CB8AC3E}">
        <p14:creationId xmlns:p14="http://schemas.microsoft.com/office/powerpoint/2010/main" val="32618823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ymbol zastępczy numeru slajdu 9"/>
          <p:cNvSpPr>
            <a:spLocks noGrp="1"/>
          </p:cNvSpPr>
          <p:nvPr>
            <p:ph type="sldNum" sz="quarter" idx="12"/>
          </p:nvPr>
        </p:nvSpPr>
        <p:spPr/>
        <p:txBody>
          <a:bodyPr/>
          <a:lstStyle/>
          <a:p>
            <a:fld id="{6EFFB14B-A6E9-4CA1-AFA8-DC55FA084751}" type="slidenum">
              <a:rPr lang="pl-PL" smtClean="0"/>
              <a:pPr/>
              <a:t>34</a:t>
            </a:fld>
            <a:endParaRPr lang="pl-PL"/>
          </a:p>
        </p:txBody>
      </p:sp>
      <p:sp>
        <p:nvSpPr>
          <p:cNvPr id="3" name="Symbol zastępczy numeru slajdu 9">
            <a:extLst>
              <a:ext uri="{FF2B5EF4-FFF2-40B4-BE49-F238E27FC236}">
                <a16:creationId xmlns:a16="http://schemas.microsoft.com/office/drawing/2014/main" id="{D5DBDB2D-7AB3-4700-81F1-6AF104B6DAF1}"/>
              </a:ext>
            </a:extLst>
          </p:cNvPr>
          <p:cNvSpPr txBox="1">
            <a:spLocks/>
          </p:cNvSpPr>
          <p:nvPr/>
        </p:nvSpPr>
        <p:spPr>
          <a:xfrm>
            <a:off x="14562669" y="10595390"/>
            <a:ext cx="4741333" cy="608627"/>
          </a:xfrm>
          <a:prstGeom prst="rect">
            <a:avLst/>
          </a:prstGeom>
        </p:spPr>
        <p:txBody>
          <a:bodyPr vert="horz" lIns="203169" tIns="101586" rIns="203169" bIns="101586" rtlCol="0" anchor="ctr"/>
          <a:lstStyle>
            <a:defPPr>
              <a:defRPr lang="pl-PL"/>
            </a:defPPr>
            <a:lvl1pPr marL="0" algn="r" defTabSz="2031691" rtl="0" eaLnBrk="1" latinLnBrk="0" hangingPunct="1">
              <a:defRPr sz="2700" kern="1200">
                <a:solidFill>
                  <a:schemeClr val="tx1">
                    <a:tint val="75000"/>
                  </a:schemeClr>
                </a:solidFill>
                <a:latin typeface="+mn-lt"/>
                <a:ea typeface="+mn-ea"/>
                <a:cs typeface="+mn-cs"/>
              </a:defRPr>
            </a:lvl1pPr>
            <a:lvl2pPr marL="1015847" algn="l" defTabSz="2031691" rtl="0" eaLnBrk="1" latinLnBrk="0" hangingPunct="1">
              <a:defRPr sz="4000" kern="1200">
                <a:solidFill>
                  <a:schemeClr val="tx1"/>
                </a:solidFill>
                <a:latin typeface="+mn-lt"/>
                <a:ea typeface="+mn-ea"/>
                <a:cs typeface="+mn-cs"/>
              </a:defRPr>
            </a:lvl2pPr>
            <a:lvl3pPr marL="2031691" algn="l" defTabSz="2031691" rtl="0" eaLnBrk="1" latinLnBrk="0" hangingPunct="1">
              <a:defRPr sz="4000" kern="1200">
                <a:solidFill>
                  <a:schemeClr val="tx1"/>
                </a:solidFill>
                <a:latin typeface="+mn-lt"/>
                <a:ea typeface="+mn-ea"/>
                <a:cs typeface="+mn-cs"/>
              </a:defRPr>
            </a:lvl3pPr>
            <a:lvl4pPr marL="3047536" algn="l" defTabSz="2031691" rtl="0" eaLnBrk="1" latinLnBrk="0" hangingPunct="1">
              <a:defRPr sz="4000" kern="1200">
                <a:solidFill>
                  <a:schemeClr val="tx1"/>
                </a:solidFill>
                <a:latin typeface="+mn-lt"/>
                <a:ea typeface="+mn-ea"/>
                <a:cs typeface="+mn-cs"/>
              </a:defRPr>
            </a:lvl4pPr>
            <a:lvl5pPr marL="4063380" algn="l" defTabSz="2031691" rtl="0" eaLnBrk="1" latinLnBrk="0" hangingPunct="1">
              <a:defRPr sz="4000" kern="1200">
                <a:solidFill>
                  <a:schemeClr val="tx1"/>
                </a:solidFill>
                <a:latin typeface="+mn-lt"/>
                <a:ea typeface="+mn-ea"/>
                <a:cs typeface="+mn-cs"/>
              </a:defRPr>
            </a:lvl5pPr>
            <a:lvl6pPr marL="5079227" algn="l" defTabSz="2031691" rtl="0" eaLnBrk="1" latinLnBrk="0" hangingPunct="1">
              <a:defRPr sz="4000" kern="1200">
                <a:solidFill>
                  <a:schemeClr val="tx1"/>
                </a:solidFill>
                <a:latin typeface="+mn-lt"/>
                <a:ea typeface="+mn-ea"/>
                <a:cs typeface="+mn-cs"/>
              </a:defRPr>
            </a:lvl6pPr>
            <a:lvl7pPr marL="6095071" algn="l" defTabSz="2031691" rtl="0" eaLnBrk="1" latinLnBrk="0" hangingPunct="1">
              <a:defRPr sz="4000" kern="1200">
                <a:solidFill>
                  <a:schemeClr val="tx1"/>
                </a:solidFill>
                <a:latin typeface="+mn-lt"/>
                <a:ea typeface="+mn-ea"/>
                <a:cs typeface="+mn-cs"/>
              </a:defRPr>
            </a:lvl7pPr>
            <a:lvl8pPr marL="7110918" algn="l" defTabSz="2031691" rtl="0" eaLnBrk="1" latinLnBrk="0" hangingPunct="1">
              <a:defRPr sz="4000" kern="1200">
                <a:solidFill>
                  <a:schemeClr val="tx1"/>
                </a:solidFill>
                <a:latin typeface="+mn-lt"/>
                <a:ea typeface="+mn-ea"/>
                <a:cs typeface="+mn-cs"/>
              </a:defRPr>
            </a:lvl8pPr>
            <a:lvl9pPr marL="8126762" algn="l" defTabSz="2031691" rtl="0" eaLnBrk="1" latinLnBrk="0" hangingPunct="1">
              <a:defRPr sz="4000" kern="1200">
                <a:solidFill>
                  <a:schemeClr val="tx1"/>
                </a:solidFill>
                <a:latin typeface="+mn-lt"/>
                <a:ea typeface="+mn-ea"/>
                <a:cs typeface="+mn-cs"/>
              </a:defRPr>
            </a:lvl9pPr>
          </a:lstStyle>
          <a:p>
            <a:fld id="{6EFFB14B-A6E9-4CA1-AFA8-DC55FA084751}" type="slidenum">
              <a:rPr lang="pl-PL" smtClean="0"/>
              <a:pPr/>
              <a:t>34</a:t>
            </a:fld>
            <a:endParaRPr lang="pl-PL"/>
          </a:p>
        </p:txBody>
      </p:sp>
      <p:sp>
        <p:nvSpPr>
          <p:cNvPr id="4" name="pole tekstowe 3">
            <a:extLst>
              <a:ext uri="{FF2B5EF4-FFF2-40B4-BE49-F238E27FC236}">
                <a16:creationId xmlns:a16="http://schemas.microsoft.com/office/drawing/2014/main" id="{482A4FC8-F2E5-43BD-B67A-DAD1A66D69BC}"/>
              </a:ext>
            </a:extLst>
          </p:cNvPr>
          <p:cNvSpPr txBox="1"/>
          <p:nvPr/>
        </p:nvSpPr>
        <p:spPr>
          <a:xfrm>
            <a:off x="2455144" y="227571"/>
            <a:ext cx="18174808" cy="1933166"/>
          </a:xfrm>
          <a:prstGeom prst="rect">
            <a:avLst/>
          </a:prstGeom>
          <a:noFill/>
        </p:spPr>
        <p:txBody>
          <a:bodyPr wrap="square" lIns="451425" tIns="225715" rIns="451425" bIns="225715" rtlCol="0">
            <a:spAutoFit/>
          </a:bodyPr>
          <a:lstStyle/>
          <a:p>
            <a:pPr algn="l"/>
            <a:r>
              <a:rPr lang="pl-PL" sz="2400" b="1" dirty="0">
                <a:solidFill>
                  <a:srgbClr val="162263"/>
                </a:solidFill>
              </a:rPr>
              <a:t/>
            </a:r>
            <a:br>
              <a:rPr lang="pl-PL" sz="2400" b="1" dirty="0">
                <a:solidFill>
                  <a:srgbClr val="162263"/>
                </a:solidFill>
              </a:rPr>
            </a:br>
            <a:r>
              <a:rPr lang="pl-PL" sz="2400" b="1" dirty="0">
                <a:solidFill>
                  <a:srgbClr val="162263"/>
                </a:solidFill>
              </a:rPr>
              <a:t>  </a:t>
            </a:r>
            <a:r>
              <a:rPr lang="pl-PL" sz="3600" b="1" dirty="0">
                <a:solidFill>
                  <a:srgbClr val="162263"/>
                </a:solidFill>
              </a:rPr>
              <a:t>Ataki na urządzenia mobilne – </a:t>
            </a:r>
            <a:br>
              <a:rPr lang="pl-PL" sz="3600" b="1" dirty="0">
                <a:solidFill>
                  <a:srgbClr val="162263"/>
                </a:solidFill>
              </a:rPr>
            </a:br>
            <a:r>
              <a:rPr lang="pl-PL" sz="3600" b="1" dirty="0">
                <a:solidFill>
                  <a:srgbClr val="162263"/>
                </a:solidFill>
              </a:rPr>
              <a:t> błędy które obniżają nasze bezpieczeństwo</a:t>
            </a:r>
            <a:r>
              <a:rPr lang="pl-PL" sz="3600" dirty="0">
                <a:solidFill>
                  <a:srgbClr val="162263"/>
                </a:solidFill>
              </a:rPr>
              <a:t>  </a:t>
            </a:r>
            <a:endParaRPr lang="pl-PL" sz="3600" dirty="0"/>
          </a:p>
        </p:txBody>
      </p:sp>
      <p:sp>
        <p:nvSpPr>
          <p:cNvPr id="5" name="pole tekstowe 4">
            <a:extLst>
              <a:ext uri="{FF2B5EF4-FFF2-40B4-BE49-F238E27FC236}">
                <a16:creationId xmlns:a16="http://schemas.microsoft.com/office/drawing/2014/main" id="{EF9ECAB2-34A3-4038-9934-1BA6CA735545}"/>
              </a:ext>
            </a:extLst>
          </p:cNvPr>
          <p:cNvSpPr txBox="1"/>
          <p:nvPr/>
        </p:nvSpPr>
        <p:spPr>
          <a:xfrm>
            <a:off x="3303644" y="2979490"/>
            <a:ext cx="4207656" cy="2142598"/>
          </a:xfrm>
          <a:prstGeom prst="rect">
            <a:avLst/>
          </a:prstGeom>
          <a:solidFill>
            <a:srgbClr val="0077C0"/>
          </a:solidFill>
          <a:ln>
            <a:solidFill>
              <a:schemeClr val="tx1"/>
            </a:solidFill>
          </a:ln>
        </p:spPr>
        <p:style>
          <a:lnRef idx="0">
            <a:scrgbClr r="0" g="0" b="0"/>
          </a:lnRef>
          <a:fillRef idx="0">
            <a:scrgbClr r="0" g="0" b="0"/>
          </a:fillRef>
          <a:effectRef idx="0">
            <a:scrgbClr r="0" g="0" b="0"/>
          </a:effectRef>
          <a:fontRef idx="minor">
            <a:schemeClr val="lt1"/>
          </a:fontRef>
        </p:style>
        <p:txBody>
          <a:bodyPr spcFirstLastPara="0" vert="horz" wrap="square" lIns="91427" tIns="91427" rIns="91427" bIns="91427" numCol="1" spcCol="1270" anchor="ctr" anchorCtr="0">
            <a:noAutofit/>
          </a:bodyPr>
          <a:lstStyle/>
          <a:p>
            <a:pPr algn="ctr" defTabSz="1066622">
              <a:lnSpc>
                <a:spcPct val="90000"/>
              </a:lnSpc>
              <a:spcBef>
                <a:spcPct val="0"/>
              </a:spcBef>
            </a:pPr>
            <a:r>
              <a:rPr lang="pl-PL" sz="3200" dirty="0"/>
              <a:t/>
            </a:r>
            <a:br>
              <a:rPr lang="pl-PL" sz="3200" dirty="0"/>
            </a:br>
            <a:r>
              <a:rPr lang="pl-PL" sz="3200" dirty="0"/>
              <a:t>Instalowanie oprogramowania </a:t>
            </a:r>
            <a:br>
              <a:rPr lang="pl-PL" sz="3200" dirty="0"/>
            </a:br>
            <a:r>
              <a:rPr lang="pl-PL" sz="3200" u="sng" dirty="0"/>
              <a:t>z niezaufanych źródeł</a:t>
            </a:r>
          </a:p>
          <a:p>
            <a:pPr algn="ctr" defTabSz="1066622">
              <a:lnSpc>
                <a:spcPct val="90000"/>
              </a:lnSpc>
              <a:spcBef>
                <a:spcPct val="0"/>
              </a:spcBef>
            </a:pPr>
            <a:endParaRPr lang="pl-PL" sz="3200" dirty="0"/>
          </a:p>
        </p:txBody>
      </p:sp>
      <p:sp>
        <p:nvSpPr>
          <p:cNvPr id="6" name="pole tekstowe 5">
            <a:extLst>
              <a:ext uri="{FF2B5EF4-FFF2-40B4-BE49-F238E27FC236}">
                <a16:creationId xmlns:a16="http://schemas.microsoft.com/office/drawing/2014/main" id="{8EA8787D-844F-4425-AEEE-857C7DAD7AB6}"/>
              </a:ext>
            </a:extLst>
          </p:cNvPr>
          <p:cNvSpPr txBox="1"/>
          <p:nvPr/>
        </p:nvSpPr>
        <p:spPr>
          <a:xfrm>
            <a:off x="8056172" y="2979490"/>
            <a:ext cx="4207656" cy="2142598"/>
          </a:xfrm>
          <a:prstGeom prst="rect">
            <a:avLst/>
          </a:prstGeom>
          <a:solidFill>
            <a:srgbClr val="0077C0"/>
          </a:solidFill>
          <a:ln>
            <a:solidFill>
              <a:schemeClr val="tx1"/>
            </a:solidFill>
          </a:ln>
        </p:spPr>
        <p:style>
          <a:lnRef idx="0">
            <a:scrgbClr r="0" g="0" b="0"/>
          </a:lnRef>
          <a:fillRef idx="0">
            <a:scrgbClr r="0" g="0" b="0"/>
          </a:fillRef>
          <a:effectRef idx="0">
            <a:scrgbClr r="0" g="0" b="0"/>
          </a:effectRef>
          <a:fontRef idx="minor">
            <a:schemeClr val="lt1"/>
          </a:fontRef>
        </p:style>
        <p:txBody>
          <a:bodyPr spcFirstLastPara="0" vert="horz" wrap="square" lIns="91427" tIns="91427" rIns="91427" bIns="91427" numCol="1" spcCol="1270" anchor="ctr" anchorCtr="0">
            <a:noAutofit/>
          </a:bodyPr>
          <a:lstStyle/>
          <a:p>
            <a:pPr algn="ctr" defTabSz="1066622">
              <a:lnSpc>
                <a:spcPct val="90000"/>
              </a:lnSpc>
              <a:spcBef>
                <a:spcPct val="0"/>
              </a:spcBef>
            </a:pPr>
            <a:r>
              <a:rPr lang="pl-PL" sz="3200" dirty="0"/>
              <a:t>Nadużywanie funkcji </a:t>
            </a:r>
            <a:r>
              <a:rPr lang="pl-PL" sz="3200" u="sng" dirty="0"/>
              <a:t>„Dostępność”</a:t>
            </a:r>
          </a:p>
        </p:txBody>
      </p:sp>
      <p:sp>
        <p:nvSpPr>
          <p:cNvPr id="7" name="pole tekstowe 6">
            <a:extLst>
              <a:ext uri="{FF2B5EF4-FFF2-40B4-BE49-F238E27FC236}">
                <a16:creationId xmlns:a16="http://schemas.microsoft.com/office/drawing/2014/main" id="{01BB4B96-37EC-4391-83D6-41481F01C681}"/>
              </a:ext>
            </a:extLst>
          </p:cNvPr>
          <p:cNvSpPr txBox="1"/>
          <p:nvPr/>
        </p:nvSpPr>
        <p:spPr>
          <a:xfrm>
            <a:off x="12808700" y="2979490"/>
            <a:ext cx="4207656" cy="2142598"/>
          </a:xfrm>
          <a:prstGeom prst="rect">
            <a:avLst/>
          </a:prstGeom>
          <a:solidFill>
            <a:srgbClr val="0077C0"/>
          </a:solidFill>
          <a:ln>
            <a:solidFill>
              <a:schemeClr val="tx1"/>
            </a:solidFill>
          </a:ln>
        </p:spPr>
        <p:style>
          <a:lnRef idx="0">
            <a:scrgbClr r="0" g="0" b="0"/>
          </a:lnRef>
          <a:fillRef idx="0">
            <a:scrgbClr r="0" g="0" b="0"/>
          </a:fillRef>
          <a:effectRef idx="0">
            <a:scrgbClr r="0" g="0" b="0"/>
          </a:effectRef>
          <a:fontRef idx="minor">
            <a:schemeClr val="lt1"/>
          </a:fontRef>
        </p:style>
        <p:txBody>
          <a:bodyPr spcFirstLastPara="0" vert="horz" wrap="square" lIns="91427" tIns="91427" rIns="91427" bIns="91427" numCol="1" spcCol="1270" anchor="ctr" anchorCtr="0">
            <a:noAutofit/>
          </a:bodyPr>
          <a:lstStyle/>
          <a:p>
            <a:pPr algn="ctr" defTabSz="1066622">
              <a:lnSpc>
                <a:spcPct val="90000"/>
              </a:lnSpc>
              <a:spcBef>
                <a:spcPct val="0"/>
              </a:spcBef>
            </a:pPr>
            <a:r>
              <a:rPr lang="pl-PL" sz="3200" u="sng" dirty="0"/>
              <a:t>Bezrefleksyjne otwieranie </a:t>
            </a:r>
          </a:p>
          <a:p>
            <a:pPr algn="ctr" defTabSz="1066622">
              <a:lnSpc>
                <a:spcPct val="90000"/>
              </a:lnSpc>
              <a:spcBef>
                <a:spcPct val="0"/>
              </a:spcBef>
            </a:pPr>
            <a:r>
              <a:rPr lang="pl-PL" sz="3200" dirty="0"/>
              <a:t>otrzymanych linków</a:t>
            </a:r>
          </a:p>
        </p:txBody>
      </p:sp>
      <p:sp>
        <p:nvSpPr>
          <p:cNvPr id="8" name="pole tekstowe 7">
            <a:extLst>
              <a:ext uri="{FF2B5EF4-FFF2-40B4-BE49-F238E27FC236}">
                <a16:creationId xmlns:a16="http://schemas.microsoft.com/office/drawing/2014/main" id="{ECC25C12-840C-4F95-8F92-6AE49ABCF352}"/>
              </a:ext>
            </a:extLst>
          </p:cNvPr>
          <p:cNvSpPr txBox="1"/>
          <p:nvPr/>
        </p:nvSpPr>
        <p:spPr>
          <a:xfrm>
            <a:off x="3303644" y="5879374"/>
            <a:ext cx="4207656" cy="2142598"/>
          </a:xfrm>
          <a:prstGeom prst="rect">
            <a:avLst/>
          </a:prstGeom>
          <a:solidFill>
            <a:srgbClr val="0077C0"/>
          </a:solidFill>
          <a:ln>
            <a:solidFill>
              <a:schemeClr val="tx1"/>
            </a:solidFill>
          </a:ln>
        </p:spPr>
        <p:style>
          <a:lnRef idx="0">
            <a:scrgbClr r="0" g="0" b="0"/>
          </a:lnRef>
          <a:fillRef idx="0">
            <a:scrgbClr r="0" g="0" b="0"/>
          </a:fillRef>
          <a:effectRef idx="0">
            <a:scrgbClr r="0" g="0" b="0"/>
          </a:effectRef>
          <a:fontRef idx="minor">
            <a:schemeClr val="lt1"/>
          </a:fontRef>
        </p:style>
        <p:txBody>
          <a:bodyPr spcFirstLastPara="0" vert="horz" wrap="square" lIns="91427" tIns="91427" rIns="91427" bIns="91427" numCol="1" spcCol="1270" anchor="ctr" anchorCtr="0">
            <a:noAutofit/>
          </a:bodyPr>
          <a:lstStyle/>
          <a:p>
            <a:pPr algn="ctr" defTabSz="1066622">
              <a:lnSpc>
                <a:spcPct val="90000"/>
              </a:lnSpc>
              <a:spcBef>
                <a:spcPct val="0"/>
              </a:spcBef>
            </a:pPr>
            <a:r>
              <a:rPr lang="pl-PL" sz="3200" dirty="0"/>
              <a:t>Brak weryfikacji </a:t>
            </a:r>
            <a:r>
              <a:rPr lang="pl-PL" sz="3200" u="sng" dirty="0"/>
              <a:t>uprawnień nadawanych</a:t>
            </a:r>
            <a:r>
              <a:rPr lang="pl-PL" sz="3200" dirty="0"/>
              <a:t> aplikacjom</a:t>
            </a:r>
            <a:endParaRPr lang="pl-PL" sz="3200" u="sng" dirty="0"/>
          </a:p>
        </p:txBody>
      </p:sp>
      <p:sp>
        <p:nvSpPr>
          <p:cNvPr id="9" name="pole tekstowe 8">
            <a:extLst>
              <a:ext uri="{FF2B5EF4-FFF2-40B4-BE49-F238E27FC236}">
                <a16:creationId xmlns:a16="http://schemas.microsoft.com/office/drawing/2014/main" id="{8DA89E19-FC37-4F34-8089-35D444FB4309}"/>
              </a:ext>
            </a:extLst>
          </p:cNvPr>
          <p:cNvSpPr txBox="1"/>
          <p:nvPr/>
        </p:nvSpPr>
        <p:spPr>
          <a:xfrm>
            <a:off x="8070212" y="5879374"/>
            <a:ext cx="4207656" cy="2142598"/>
          </a:xfrm>
          <a:prstGeom prst="rect">
            <a:avLst/>
          </a:prstGeom>
          <a:solidFill>
            <a:srgbClr val="0077C0"/>
          </a:solidFill>
          <a:ln>
            <a:solidFill>
              <a:schemeClr val="tx1"/>
            </a:solidFill>
          </a:ln>
        </p:spPr>
        <p:style>
          <a:lnRef idx="0">
            <a:scrgbClr r="0" g="0" b="0"/>
          </a:lnRef>
          <a:fillRef idx="0">
            <a:scrgbClr r="0" g="0" b="0"/>
          </a:fillRef>
          <a:effectRef idx="0">
            <a:scrgbClr r="0" g="0" b="0"/>
          </a:effectRef>
          <a:fontRef idx="minor">
            <a:schemeClr val="lt1"/>
          </a:fontRef>
        </p:style>
        <p:txBody>
          <a:bodyPr spcFirstLastPara="0" vert="horz" wrap="square" lIns="91427" tIns="91427" rIns="91427" bIns="91427" numCol="1" spcCol="1270" anchor="ctr" anchorCtr="0">
            <a:noAutofit/>
          </a:bodyPr>
          <a:lstStyle/>
          <a:p>
            <a:pPr algn="ctr" defTabSz="1066622">
              <a:lnSpc>
                <a:spcPct val="90000"/>
              </a:lnSpc>
              <a:spcBef>
                <a:spcPct val="0"/>
              </a:spcBef>
            </a:pPr>
            <a:r>
              <a:rPr lang="pl-PL" sz="3200" dirty="0"/>
              <a:t>Posiadanie </a:t>
            </a:r>
            <a:r>
              <a:rPr lang="pl-PL" sz="3200" u="sng" dirty="0"/>
              <a:t>nieaktualnego systemu </a:t>
            </a:r>
            <a:r>
              <a:rPr lang="pl-PL" sz="3200" dirty="0"/>
              <a:t/>
            </a:r>
            <a:br>
              <a:rPr lang="pl-PL" sz="3200" dirty="0"/>
            </a:br>
            <a:r>
              <a:rPr lang="pl-PL" sz="3200" dirty="0"/>
              <a:t>i oprogramowania</a:t>
            </a:r>
          </a:p>
        </p:txBody>
      </p:sp>
      <p:sp>
        <p:nvSpPr>
          <p:cNvPr id="11" name="pole tekstowe 10">
            <a:extLst>
              <a:ext uri="{FF2B5EF4-FFF2-40B4-BE49-F238E27FC236}">
                <a16:creationId xmlns:a16="http://schemas.microsoft.com/office/drawing/2014/main" id="{A0ADEBC6-E526-48A2-B0A5-A2AF49118EC4}"/>
              </a:ext>
            </a:extLst>
          </p:cNvPr>
          <p:cNvSpPr txBox="1"/>
          <p:nvPr/>
        </p:nvSpPr>
        <p:spPr>
          <a:xfrm>
            <a:off x="12808700" y="5901500"/>
            <a:ext cx="4207656" cy="2142598"/>
          </a:xfrm>
          <a:prstGeom prst="rect">
            <a:avLst/>
          </a:prstGeom>
          <a:solidFill>
            <a:srgbClr val="0077C0"/>
          </a:solidFill>
          <a:ln>
            <a:solidFill>
              <a:schemeClr val="tx1"/>
            </a:solidFill>
          </a:ln>
        </p:spPr>
        <p:style>
          <a:lnRef idx="0">
            <a:scrgbClr r="0" g="0" b="0"/>
          </a:lnRef>
          <a:fillRef idx="0">
            <a:scrgbClr r="0" g="0" b="0"/>
          </a:fillRef>
          <a:effectRef idx="0">
            <a:scrgbClr r="0" g="0" b="0"/>
          </a:effectRef>
          <a:fontRef idx="minor">
            <a:schemeClr val="lt1"/>
          </a:fontRef>
        </p:style>
        <p:txBody>
          <a:bodyPr spcFirstLastPara="0" vert="horz" wrap="square" lIns="91427" tIns="91427" rIns="91427" bIns="91427" numCol="1" spcCol="1270" anchor="ctr" anchorCtr="0">
            <a:noAutofit/>
          </a:bodyPr>
          <a:lstStyle/>
          <a:p>
            <a:pPr algn="ctr" defTabSz="1066622">
              <a:lnSpc>
                <a:spcPct val="90000"/>
              </a:lnSpc>
              <a:spcBef>
                <a:spcPct val="0"/>
              </a:spcBef>
            </a:pPr>
            <a:r>
              <a:rPr lang="pl-PL" sz="3200" dirty="0"/>
              <a:t>Brak weryfikacji </a:t>
            </a:r>
            <a:r>
              <a:rPr lang="pl-PL" sz="3200" u="sng" dirty="0"/>
              <a:t/>
            </a:r>
            <a:br>
              <a:rPr lang="pl-PL" sz="3200" u="sng" dirty="0"/>
            </a:br>
            <a:r>
              <a:rPr lang="pl-PL" sz="3200" u="sng" dirty="0"/>
              <a:t>treści powiadomień</a:t>
            </a:r>
            <a:r>
              <a:rPr lang="pl-PL" sz="3200" dirty="0"/>
              <a:t> dotyczących operacji bankowych</a:t>
            </a:r>
          </a:p>
        </p:txBody>
      </p:sp>
      <p:sp>
        <p:nvSpPr>
          <p:cNvPr id="12" name="pole tekstowe 11">
            <a:extLst>
              <a:ext uri="{FF2B5EF4-FFF2-40B4-BE49-F238E27FC236}">
                <a16:creationId xmlns:a16="http://schemas.microsoft.com/office/drawing/2014/main" id="{0931047E-5000-4D8B-B5C5-7C6D0C7B35DA}"/>
              </a:ext>
            </a:extLst>
          </p:cNvPr>
          <p:cNvSpPr txBox="1"/>
          <p:nvPr/>
        </p:nvSpPr>
        <p:spPr>
          <a:xfrm>
            <a:off x="9223896" y="10078733"/>
            <a:ext cx="9505056" cy="307777"/>
          </a:xfrm>
          <a:prstGeom prst="rect">
            <a:avLst/>
          </a:prstGeom>
        </p:spPr>
        <p:txBody>
          <a:bodyPr wrap="square" rtlCol="0">
            <a:spAutoFit/>
          </a:bodyPr>
          <a:lstStyle/>
          <a:p>
            <a:pPr algn="r"/>
            <a:r>
              <a:rPr lang="pl-PL" sz="1400" dirty="0">
                <a:solidFill>
                  <a:srgbClr val="002060"/>
                </a:solidFill>
                <a:cs typeface="Times New Roman" panose="02020603050405020304" pitchFamily="18" charset="0"/>
              </a:rPr>
              <a:t>Źródło: prezentacja CSIRT KNF / materiały operacyjne CSIRT KNF</a:t>
            </a:r>
          </a:p>
        </p:txBody>
      </p:sp>
    </p:spTree>
    <p:extLst>
      <p:ext uri="{BB962C8B-B14F-4D97-AF65-F5344CB8AC3E}">
        <p14:creationId xmlns:p14="http://schemas.microsoft.com/office/powerpoint/2010/main" val="33481615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ymbol zastępczy numeru slajdu 9"/>
          <p:cNvSpPr>
            <a:spLocks noGrp="1"/>
          </p:cNvSpPr>
          <p:nvPr>
            <p:ph type="sldNum" sz="quarter" idx="12"/>
          </p:nvPr>
        </p:nvSpPr>
        <p:spPr/>
        <p:txBody>
          <a:bodyPr/>
          <a:lstStyle/>
          <a:p>
            <a:fld id="{6EFFB14B-A6E9-4CA1-AFA8-DC55FA084751}" type="slidenum">
              <a:rPr lang="pl-PL" smtClean="0"/>
              <a:pPr/>
              <a:t>35</a:t>
            </a:fld>
            <a:endParaRPr lang="pl-PL"/>
          </a:p>
        </p:txBody>
      </p:sp>
      <p:sp>
        <p:nvSpPr>
          <p:cNvPr id="3" name="Symbol zastępczy numeru slajdu 9">
            <a:extLst>
              <a:ext uri="{FF2B5EF4-FFF2-40B4-BE49-F238E27FC236}">
                <a16:creationId xmlns:a16="http://schemas.microsoft.com/office/drawing/2014/main" id="{F1C0217A-17A4-41E9-AE7C-0841FEE6D195}"/>
              </a:ext>
            </a:extLst>
          </p:cNvPr>
          <p:cNvSpPr txBox="1">
            <a:spLocks/>
          </p:cNvSpPr>
          <p:nvPr/>
        </p:nvSpPr>
        <p:spPr>
          <a:xfrm>
            <a:off x="14562669" y="10595390"/>
            <a:ext cx="4741333" cy="608627"/>
          </a:xfrm>
          <a:prstGeom prst="rect">
            <a:avLst/>
          </a:prstGeom>
        </p:spPr>
        <p:txBody>
          <a:bodyPr vert="horz" lIns="203169" tIns="101586" rIns="203169" bIns="101586" rtlCol="0" anchor="ctr"/>
          <a:lstStyle>
            <a:defPPr>
              <a:defRPr lang="pl-PL"/>
            </a:defPPr>
            <a:lvl1pPr marL="0" algn="r" defTabSz="2031691" rtl="0" eaLnBrk="1" latinLnBrk="0" hangingPunct="1">
              <a:defRPr sz="2700" kern="1200">
                <a:solidFill>
                  <a:schemeClr val="tx1">
                    <a:tint val="75000"/>
                  </a:schemeClr>
                </a:solidFill>
                <a:latin typeface="+mn-lt"/>
                <a:ea typeface="+mn-ea"/>
                <a:cs typeface="+mn-cs"/>
              </a:defRPr>
            </a:lvl1pPr>
            <a:lvl2pPr marL="1015847" algn="l" defTabSz="2031691" rtl="0" eaLnBrk="1" latinLnBrk="0" hangingPunct="1">
              <a:defRPr sz="4000" kern="1200">
                <a:solidFill>
                  <a:schemeClr val="tx1"/>
                </a:solidFill>
                <a:latin typeface="+mn-lt"/>
                <a:ea typeface="+mn-ea"/>
                <a:cs typeface="+mn-cs"/>
              </a:defRPr>
            </a:lvl2pPr>
            <a:lvl3pPr marL="2031691" algn="l" defTabSz="2031691" rtl="0" eaLnBrk="1" latinLnBrk="0" hangingPunct="1">
              <a:defRPr sz="4000" kern="1200">
                <a:solidFill>
                  <a:schemeClr val="tx1"/>
                </a:solidFill>
                <a:latin typeface="+mn-lt"/>
                <a:ea typeface="+mn-ea"/>
                <a:cs typeface="+mn-cs"/>
              </a:defRPr>
            </a:lvl3pPr>
            <a:lvl4pPr marL="3047536" algn="l" defTabSz="2031691" rtl="0" eaLnBrk="1" latinLnBrk="0" hangingPunct="1">
              <a:defRPr sz="4000" kern="1200">
                <a:solidFill>
                  <a:schemeClr val="tx1"/>
                </a:solidFill>
                <a:latin typeface="+mn-lt"/>
                <a:ea typeface="+mn-ea"/>
                <a:cs typeface="+mn-cs"/>
              </a:defRPr>
            </a:lvl4pPr>
            <a:lvl5pPr marL="4063380" algn="l" defTabSz="2031691" rtl="0" eaLnBrk="1" latinLnBrk="0" hangingPunct="1">
              <a:defRPr sz="4000" kern="1200">
                <a:solidFill>
                  <a:schemeClr val="tx1"/>
                </a:solidFill>
                <a:latin typeface="+mn-lt"/>
                <a:ea typeface="+mn-ea"/>
                <a:cs typeface="+mn-cs"/>
              </a:defRPr>
            </a:lvl5pPr>
            <a:lvl6pPr marL="5079227" algn="l" defTabSz="2031691" rtl="0" eaLnBrk="1" latinLnBrk="0" hangingPunct="1">
              <a:defRPr sz="4000" kern="1200">
                <a:solidFill>
                  <a:schemeClr val="tx1"/>
                </a:solidFill>
                <a:latin typeface="+mn-lt"/>
                <a:ea typeface="+mn-ea"/>
                <a:cs typeface="+mn-cs"/>
              </a:defRPr>
            </a:lvl6pPr>
            <a:lvl7pPr marL="6095071" algn="l" defTabSz="2031691" rtl="0" eaLnBrk="1" latinLnBrk="0" hangingPunct="1">
              <a:defRPr sz="4000" kern="1200">
                <a:solidFill>
                  <a:schemeClr val="tx1"/>
                </a:solidFill>
                <a:latin typeface="+mn-lt"/>
                <a:ea typeface="+mn-ea"/>
                <a:cs typeface="+mn-cs"/>
              </a:defRPr>
            </a:lvl7pPr>
            <a:lvl8pPr marL="7110918" algn="l" defTabSz="2031691" rtl="0" eaLnBrk="1" latinLnBrk="0" hangingPunct="1">
              <a:defRPr sz="4000" kern="1200">
                <a:solidFill>
                  <a:schemeClr val="tx1"/>
                </a:solidFill>
                <a:latin typeface="+mn-lt"/>
                <a:ea typeface="+mn-ea"/>
                <a:cs typeface="+mn-cs"/>
              </a:defRPr>
            </a:lvl8pPr>
            <a:lvl9pPr marL="8126762" algn="l" defTabSz="2031691" rtl="0" eaLnBrk="1" latinLnBrk="0" hangingPunct="1">
              <a:defRPr sz="4000" kern="1200">
                <a:solidFill>
                  <a:schemeClr val="tx1"/>
                </a:solidFill>
                <a:latin typeface="+mn-lt"/>
                <a:ea typeface="+mn-ea"/>
                <a:cs typeface="+mn-cs"/>
              </a:defRPr>
            </a:lvl9pPr>
          </a:lstStyle>
          <a:p>
            <a:fld id="{6EFFB14B-A6E9-4CA1-AFA8-DC55FA084751}" type="slidenum">
              <a:rPr lang="pl-PL" smtClean="0"/>
              <a:pPr/>
              <a:t>35</a:t>
            </a:fld>
            <a:endParaRPr lang="pl-PL"/>
          </a:p>
        </p:txBody>
      </p:sp>
      <p:pic>
        <p:nvPicPr>
          <p:cNvPr id="4" name="Obraz 3">
            <a:extLst>
              <a:ext uri="{FF2B5EF4-FFF2-40B4-BE49-F238E27FC236}">
                <a16:creationId xmlns:a16="http://schemas.microsoft.com/office/drawing/2014/main" id="{7A285846-0195-40C7-9597-FF1BD3A7BC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5144" y="1443176"/>
            <a:ext cx="15191529" cy="8545235"/>
          </a:xfrm>
          <a:prstGeom prst="rect">
            <a:avLst/>
          </a:prstGeom>
        </p:spPr>
      </p:pic>
      <p:sp>
        <p:nvSpPr>
          <p:cNvPr id="5" name="pole tekstowe 4">
            <a:extLst>
              <a:ext uri="{FF2B5EF4-FFF2-40B4-BE49-F238E27FC236}">
                <a16:creationId xmlns:a16="http://schemas.microsoft.com/office/drawing/2014/main" id="{20DB2F02-94C7-4CC9-8F1A-6F2F73A28DBD}"/>
              </a:ext>
            </a:extLst>
          </p:cNvPr>
          <p:cNvSpPr txBox="1"/>
          <p:nvPr/>
        </p:nvSpPr>
        <p:spPr>
          <a:xfrm>
            <a:off x="3391248" y="7515994"/>
            <a:ext cx="18174808" cy="1440723"/>
          </a:xfrm>
          <a:prstGeom prst="rect">
            <a:avLst/>
          </a:prstGeom>
          <a:noFill/>
        </p:spPr>
        <p:txBody>
          <a:bodyPr wrap="square" lIns="451425" tIns="225715" rIns="451425" bIns="225715" rtlCol="0">
            <a:spAutoFit/>
          </a:bodyPr>
          <a:lstStyle/>
          <a:p>
            <a:r>
              <a:rPr lang="pl-PL" sz="6400" b="1" dirty="0"/>
              <a:t>DOBRE PRAKTYKI</a:t>
            </a:r>
          </a:p>
        </p:txBody>
      </p:sp>
    </p:spTree>
    <p:extLst>
      <p:ext uri="{BB962C8B-B14F-4D97-AF65-F5344CB8AC3E}">
        <p14:creationId xmlns:p14="http://schemas.microsoft.com/office/powerpoint/2010/main" val="17287740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ymbol zastępczy numeru slajdu 9"/>
          <p:cNvSpPr>
            <a:spLocks noGrp="1"/>
          </p:cNvSpPr>
          <p:nvPr>
            <p:ph type="sldNum" sz="quarter" idx="12"/>
          </p:nvPr>
        </p:nvSpPr>
        <p:spPr/>
        <p:txBody>
          <a:bodyPr/>
          <a:lstStyle/>
          <a:p>
            <a:fld id="{6EFFB14B-A6E9-4CA1-AFA8-DC55FA084751}" type="slidenum">
              <a:rPr lang="pl-PL" smtClean="0"/>
              <a:pPr/>
              <a:t>36</a:t>
            </a:fld>
            <a:endParaRPr lang="pl-PL"/>
          </a:p>
        </p:txBody>
      </p:sp>
      <p:sp>
        <p:nvSpPr>
          <p:cNvPr id="3" name="Symbol zastępczy numeru slajdu 9">
            <a:extLst>
              <a:ext uri="{FF2B5EF4-FFF2-40B4-BE49-F238E27FC236}">
                <a16:creationId xmlns:a16="http://schemas.microsoft.com/office/drawing/2014/main" id="{29F526BF-5AEB-4136-8490-DD1082E1BCEB}"/>
              </a:ext>
            </a:extLst>
          </p:cNvPr>
          <p:cNvSpPr txBox="1">
            <a:spLocks/>
          </p:cNvSpPr>
          <p:nvPr/>
        </p:nvSpPr>
        <p:spPr>
          <a:xfrm>
            <a:off x="14562669" y="10595390"/>
            <a:ext cx="4741333" cy="608627"/>
          </a:xfrm>
          <a:prstGeom prst="rect">
            <a:avLst/>
          </a:prstGeom>
        </p:spPr>
        <p:txBody>
          <a:bodyPr vert="horz" lIns="203169" tIns="101586" rIns="203169" bIns="101586" rtlCol="0" anchor="ctr"/>
          <a:lstStyle>
            <a:defPPr>
              <a:defRPr lang="pl-PL"/>
            </a:defPPr>
            <a:lvl1pPr marL="0" algn="r" defTabSz="2031691" rtl="0" eaLnBrk="1" latinLnBrk="0" hangingPunct="1">
              <a:defRPr sz="2700" kern="1200">
                <a:solidFill>
                  <a:schemeClr val="tx1">
                    <a:tint val="75000"/>
                  </a:schemeClr>
                </a:solidFill>
                <a:latin typeface="+mn-lt"/>
                <a:ea typeface="+mn-ea"/>
                <a:cs typeface="+mn-cs"/>
              </a:defRPr>
            </a:lvl1pPr>
            <a:lvl2pPr marL="1015847" algn="l" defTabSz="2031691" rtl="0" eaLnBrk="1" latinLnBrk="0" hangingPunct="1">
              <a:defRPr sz="4000" kern="1200">
                <a:solidFill>
                  <a:schemeClr val="tx1"/>
                </a:solidFill>
                <a:latin typeface="+mn-lt"/>
                <a:ea typeface="+mn-ea"/>
                <a:cs typeface="+mn-cs"/>
              </a:defRPr>
            </a:lvl2pPr>
            <a:lvl3pPr marL="2031691" algn="l" defTabSz="2031691" rtl="0" eaLnBrk="1" latinLnBrk="0" hangingPunct="1">
              <a:defRPr sz="4000" kern="1200">
                <a:solidFill>
                  <a:schemeClr val="tx1"/>
                </a:solidFill>
                <a:latin typeface="+mn-lt"/>
                <a:ea typeface="+mn-ea"/>
                <a:cs typeface="+mn-cs"/>
              </a:defRPr>
            </a:lvl3pPr>
            <a:lvl4pPr marL="3047536" algn="l" defTabSz="2031691" rtl="0" eaLnBrk="1" latinLnBrk="0" hangingPunct="1">
              <a:defRPr sz="4000" kern="1200">
                <a:solidFill>
                  <a:schemeClr val="tx1"/>
                </a:solidFill>
                <a:latin typeface="+mn-lt"/>
                <a:ea typeface="+mn-ea"/>
                <a:cs typeface="+mn-cs"/>
              </a:defRPr>
            </a:lvl4pPr>
            <a:lvl5pPr marL="4063380" algn="l" defTabSz="2031691" rtl="0" eaLnBrk="1" latinLnBrk="0" hangingPunct="1">
              <a:defRPr sz="4000" kern="1200">
                <a:solidFill>
                  <a:schemeClr val="tx1"/>
                </a:solidFill>
                <a:latin typeface="+mn-lt"/>
                <a:ea typeface="+mn-ea"/>
                <a:cs typeface="+mn-cs"/>
              </a:defRPr>
            </a:lvl5pPr>
            <a:lvl6pPr marL="5079227" algn="l" defTabSz="2031691" rtl="0" eaLnBrk="1" latinLnBrk="0" hangingPunct="1">
              <a:defRPr sz="4000" kern="1200">
                <a:solidFill>
                  <a:schemeClr val="tx1"/>
                </a:solidFill>
                <a:latin typeface="+mn-lt"/>
                <a:ea typeface="+mn-ea"/>
                <a:cs typeface="+mn-cs"/>
              </a:defRPr>
            </a:lvl6pPr>
            <a:lvl7pPr marL="6095071" algn="l" defTabSz="2031691" rtl="0" eaLnBrk="1" latinLnBrk="0" hangingPunct="1">
              <a:defRPr sz="4000" kern="1200">
                <a:solidFill>
                  <a:schemeClr val="tx1"/>
                </a:solidFill>
                <a:latin typeface="+mn-lt"/>
                <a:ea typeface="+mn-ea"/>
                <a:cs typeface="+mn-cs"/>
              </a:defRPr>
            </a:lvl7pPr>
            <a:lvl8pPr marL="7110918" algn="l" defTabSz="2031691" rtl="0" eaLnBrk="1" latinLnBrk="0" hangingPunct="1">
              <a:defRPr sz="4000" kern="1200">
                <a:solidFill>
                  <a:schemeClr val="tx1"/>
                </a:solidFill>
                <a:latin typeface="+mn-lt"/>
                <a:ea typeface="+mn-ea"/>
                <a:cs typeface="+mn-cs"/>
              </a:defRPr>
            </a:lvl8pPr>
            <a:lvl9pPr marL="8126762" algn="l" defTabSz="2031691" rtl="0" eaLnBrk="1" latinLnBrk="0" hangingPunct="1">
              <a:defRPr sz="4000" kern="1200">
                <a:solidFill>
                  <a:schemeClr val="tx1"/>
                </a:solidFill>
                <a:latin typeface="+mn-lt"/>
                <a:ea typeface="+mn-ea"/>
                <a:cs typeface="+mn-cs"/>
              </a:defRPr>
            </a:lvl9pPr>
          </a:lstStyle>
          <a:p>
            <a:fld id="{6EFFB14B-A6E9-4CA1-AFA8-DC55FA084751}" type="slidenum">
              <a:rPr lang="pl-PL" smtClean="0"/>
              <a:pPr/>
              <a:t>36</a:t>
            </a:fld>
            <a:endParaRPr lang="pl-PL"/>
          </a:p>
        </p:txBody>
      </p:sp>
      <p:sp>
        <p:nvSpPr>
          <p:cNvPr id="4" name="pole tekstowe 3">
            <a:extLst>
              <a:ext uri="{FF2B5EF4-FFF2-40B4-BE49-F238E27FC236}">
                <a16:creationId xmlns:a16="http://schemas.microsoft.com/office/drawing/2014/main" id="{B7BAB6D7-00CB-4287-A909-8514A035FD27}"/>
              </a:ext>
            </a:extLst>
          </p:cNvPr>
          <p:cNvSpPr txBox="1"/>
          <p:nvPr/>
        </p:nvSpPr>
        <p:spPr>
          <a:xfrm>
            <a:off x="2455144" y="227571"/>
            <a:ext cx="18174808" cy="1379168"/>
          </a:xfrm>
          <a:prstGeom prst="rect">
            <a:avLst/>
          </a:prstGeom>
          <a:noFill/>
        </p:spPr>
        <p:txBody>
          <a:bodyPr wrap="square" lIns="451425" tIns="225715" rIns="451425" bIns="225715" rtlCol="0">
            <a:spAutoFit/>
          </a:bodyPr>
          <a:lstStyle/>
          <a:p>
            <a:pPr algn="l"/>
            <a:r>
              <a:rPr lang="pl-PL" sz="2400" b="1" dirty="0">
                <a:solidFill>
                  <a:srgbClr val="162263"/>
                </a:solidFill>
              </a:rPr>
              <a:t/>
            </a:r>
            <a:br>
              <a:rPr lang="pl-PL" sz="2400" b="1" dirty="0">
                <a:solidFill>
                  <a:srgbClr val="162263"/>
                </a:solidFill>
              </a:rPr>
            </a:br>
            <a:r>
              <a:rPr lang="pl-PL" sz="2400" b="1" dirty="0">
                <a:solidFill>
                  <a:srgbClr val="162263"/>
                </a:solidFill>
              </a:rPr>
              <a:t>  </a:t>
            </a:r>
            <a:r>
              <a:rPr lang="pl-PL" sz="3600" b="1" dirty="0">
                <a:solidFill>
                  <a:srgbClr val="162263"/>
                </a:solidFill>
              </a:rPr>
              <a:t>Dobre praktyki</a:t>
            </a:r>
            <a:endParaRPr lang="pl-PL" sz="3600" dirty="0"/>
          </a:p>
        </p:txBody>
      </p:sp>
      <p:sp>
        <p:nvSpPr>
          <p:cNvPr id="5" name="pole tekstowe 4">
            <a:extLst>
              <a:ext uri="{FF2B5EF4-FFF2-40B4-BE49-F238E27FC236}">
                <a16:creationId xmlns:a16="http://schemas.microsoft.com/office/drawing/2014/main" id="{549C7AF4-B72D-4364-8F3A-C8C58673DF53}"/>
              </a:ext>
            </a:extLst>
          </p:cNvPr>
          <p:cNvSpPr txBox="1"/>
          <p:nvPr/>
        </p:nvSpPr>
        <p:spPr>
          <a:xfrm>
            <a:off x="9223896" y="10078733"/>
            <a:ext cx="9505056" cy="307777"/>
          </a:xfrm>
          <a:prstGeom prst="rect">
            <a:avLst/>
          </a:prstGeom>
        </p:spPr>
        <p:txBody>
          <a:bodyPr wrap="square" rtlCol="0">
            <a:spAutoFit/>
          </a:bodyPr>
          <a:lstStyle/>
          <a:p>
            <a:pPr algn="r" defTabSz="2031392"/>
            <a:r>
              <a:rPr lang="pl-PL" sz="1400" dirty="0">
                <a:solidFill>
                  <a:srgbClr val="002060"/>
                </a:solidFill>
                <a:cs typeface="Times New Roman" panose="02020603050405020304" pitchFamily="18" charset="0"/>
              </a:rPr>
              <a:t>Źródło: prezentacja CSIRT KNF / opracowanie własne / CERT.pl</a:t>
            </a:r>
          </a:p>
        </p:txBody>
      </p:sp>
      <p:pic>
        <p:nvPicPr>
          <p:cNvPr id="6" name="Obraz 5">
            <a:extLst>
              <a:ext uri="{FF2B5EF4-FFF2-40B4-BE49-F238E27FC236}">
                <a16:creationId xmlns:a16="http://schemas.microsoft.com/office/drawing/2014/main" id="{A554EBEA-7BFD-4389-980C-F7F58467DCEB}"/>
              </a:ext>
            </a:extLst>
          </p:cNvPr>
          <p:cNvPicPr>
            <a:picLocks noChangeAspect="1"/>
          </p:cNvPicPr>
          <p:nvPr/>
        </p:nvPicPr>
        <p:blipFill>
          <a:blip r:embed="rId2"/>
          <a:stretch>
            <a:fillRect/>
          </a:stretch>
        </p:blipFill>
        <p:spPr>
          <a:xfrm>
            <a:off x="12356739" y="2796276"/>
            <a:ext cx="7637823" cy="4231322"/>
          </a:xfrm>
          <a:prstGeom prst="rect">
            <a:avLst/>
          </a:prstGeom>
        </p:spPr>
      </p:pic>
      <p:pic>
        <p:nvPicPr>
          <p:cNvPr id="7" name="Obraz 6">
            <a:extLst>
              <a:ext uri="{FF2B5EF4-FFF2-40B4-BE49-F238E27FC236}">
                <a16:creationId xmlns:a16="http://schemas.microsoft.com/office/drawing/2014/main" id="{8C7DF572-A614-4312-BB1B-4B0A15D2311B}"/>
              </a:ext>
            </a:extLst>
          </p:cNvPr>
          <p:cNvPicPr>
            <a:picLocks noChangeAspect="1"/>
          </p:cNvPicPr>
          <p:nvPr/>
        </p:nvPicPr>
        <p:blipFill>
          <a:blip r:embed="rId3"/>
          <a:stretch>
            <a:fillRect/>
          </a:stretch>
        </p:blipFill>
        <p:spPr>
          <a:xfrm>
            <a:off x="7639720" y="2763466"/>
            <a:ext cx="4717019" cy="4278668"/>
          </a:xfrm>
          <a:prstGeom prst="rect">
            <a:avLst/>
          </a:prstGeom>
        </p:spPr>
      </p:pic>
      <p:grpSp>
        <p:nvGrpSpPr>
          <p:cNvPr id="8" name="Grupa 7">
            <a:extLst>
              <a:ext uri="{FF2B5EF4-FFF2-40B4-BE49-F238E27FC236}">
                <a16:creationId xmlns:a16="http://schemas.microsoft.com/office/drawing/2014/main" id="{2DA715BF-959C-45A5-8CB5-7B065950B8DC}"/>
              </a:ext>
            </a:extLst>
          </p:cNvPr>
          <p:cNvGrpSpPr/>
          <p:nvPr/>
        </p:nvGrpSpPr>
        <p:grpSpPr>
          <a:xfrm>
            <a:off x="1159000" y="2453740"/>
            <a:ext cx="5831838" cy="2951918"/>
            <a:chOff x="5156" y="602830"/>
            <a:chExt cx="4090511" cy="2472552"/>
          </a:xfrm>
          <a:solidFill>
            <a:srgbClr val="1F497D"/>
          </a:solidFill>
        </p:grpSpPr>
        <p:sp>
          <p:nvSpPr>
            <p:cNvPr id="9" name="Prostokąt 8">
              <a:extLst>
                <a:ext uri="{FF2B5EF4-FFF2-40B4-BE49-F238E27FC236}">
                  <a16:creationId xmlns:a16="http://schemas.microsoft.com/office/drawing/2014/main" id="{D3D4EC0D-F4D1-4760-8DE0-4C2F5608E85E}"/>
                </a:ext>
              </a:extLst>
            </p:cNvPr>
            <p:cNvSpPr/>
            <p:nvPr/>
          </p:nvSpPr>
          <p:spPr>
            <a:xfrm>
              <a:off x="5156" y="621076"/>
              <a:ext cx="4090511" cy="2454306"/>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pole tekstowe 10">
              <a:extLst>
                <a:ext uri="{FF2B5EF4-FFF2-40B4-BE49-F238E27FC236}">
                  <a16:creationId xmlns:a16="http://schemas.microsoft.com/office/drawing/2014/main" id="{BAB55E98-A975-412B-8A94-C7B35BC13AB7}"/>
                </a:ext>
              </a:extLst>
            </p:cNvPr>
            <p:cNvSpPr txBox="1"/>
            <p:nvPr/>
          </p:nvSpPr>
          <p:spPr>
            <a:xfrm>
              <a:off x="5156" y="602830"/>
              <a:ext cx="4090511" cy="245430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1903" tIns="121903" rIns="121903" bIns="121903" numCol="1" spcCol="1270" anchor="ctr" anchorCtr="0">
              <a:noAutofit/>
            </a:bodyPr>
            <a:lstStyle/>
            <a:p>
              <a:pPr algn="ctr" defTabSz="1422192">
                <a:lnSpc>
                  <a:spcPct val="90000"/>
                </a:lnSpc>
                <a:spcBef>
                  <a:spcPct val="0"/>
                </a:spcBef>
              </a:pPr>
              <a:r>
                <a:rPr lang="pl-PL" dirty="0">
                  <a:solidFill>
                    <a:prstClr val="white"/>
                  </a:solidFill>
                  <a:latin typeface="Calibri"/>
                </a:rPr>
                <a:t>Twórz bezpieczne hasła</a:t>
              </a:r>
            </a:p>
          </p:txBody>
        </p:sp>
      </p:grpSp>
      <p:sp>
        <p:nvSpPr>
          <p:cNvPr id="12" name="pole tekstowe 11">
            <a:extLst>
              <a:ext uri="{FF2B5EF4-FFF2-40B4-BE49-F238E27FC236}">
                <a16:creationId xmlns:a16="http://schemas.microsoft.com/office/drawing/2014/main" id="{6B8361B7-B08B-46C1-9AED-C47BFC7B6E30}"/>
              </a:ext>
            </a:extLst>
          </p:cNvPr>
          <p:cNvSpPr txBox="1"/>
          <p:nvPr/>
        </p:nvSpPr>
        <p:spPr>
          <a:xfrm>
            <a:off x="1159000" y="8814151"/>
            <a:ext cx="12817775" cy="1015663"/>
          </a:xfrm>
          <a:prstGeom prst="rect">
            <a:avLst/>
          </a:prstGeom>
          <a:solidFill>
            <a:schemeClr val="bg1">
              <a:lumMod val="85000"/>
            </a:schemeClr>
          </a:solidFill>
        </p:spPr>
        <p:txBody>
          <a:bodyPr wrap="square" rtlCol="0">
            <a:spAutoFit/>
          </a:bodyPr>
          <a:lstStyle/>
          <a:p>
            <a:pPr defTabSz="2031392"/>
            <a:r>
              <a:rPr lang="pl-PL" sz="3000" b="1" dirty="0">
                <a:solidFill>
                  <a:srgbClr val="FFFF00"/>
                </a:solidFill>
                <a:latin typeface="Calibri"/>
              </a:rPr>
              <a:t>💡</a:t>
            </a:r>
            <a:r>
              <a:rPr lang="pl-PL" sz="3000" b="1" dirty="0">
                <a:solidFill>
                  <a:prstClr val="black"/>
                </a:solidFill>
                <a:latin typeface="Calibri"/>
              </a:rPr>
              <a:t>PORADNIK </a:t>
            </a:r>
            <a:r>
              <a:rPr lang="pl-PL" sz="3000" dirty="0">
                <a:solidFill>
                  <a:prstClr val="black"/>
                </a:solidFill>
                <a:latin typeface="Calibri"/>
                <a:hlinkClick r:id="rId4"/>
              </a:rPr>
              <a:t/>
            </a:r>
            <a:br>
              <a:rPr lang="pl-PL" sz="3000" dirty="0">
                <a:solidFill>
                  <a:prstClr val="black"/>
                </a:solidFill>
                <a:latin typeface="Calibri"/>
                <a:hlinkClick r:id="rId4"/>
              </a:rPr>
            </a:br>
            <a:r>
              <a:rPr lang="pl-PL" sz="3000" dirty="0">
                <a:solidFill>
                  <a:prstClr val="black"/>
                </a:solidFill>
                <a:latin typeface="Calibri"/>
                <a:hlinkClick r:id="rId4"/>
              </a:rPr>
              <a:t>https://cert.pl/hasla/</a:t>
            </a:r>
            <a:endParaRPr lang="pl-PL" sz="3000" dirty="0">
              <a:solidFill>
                <a:prstClr val="black"/>
              </a:solidFill>
              <a:latin typeface="Calibri"/>
            </a:endParaRPr>
          </a:p>
        </p:txBody>
      </p:sp>
      <p:sp>
        <p:nvSpPr>
          <p:cNvPr id="13" name="Prostokąt 12">
            <a:extLst>
              <a:ext uri="{FF2B5EF4-FFF2-40B4-BE49-F238E27FC236}">
                <a16:creationId xmlns:a16="http://schemas.microsoft.com/office/drawing/2014/main" id="{A4BC0883-766F-4226-B7C6-4488212DCCA3}"/>
              </a:ext>
            </a:extLst>
          </p:cNvPr>
          <p:cNvSpPr/>
          <p:nvPr/>
        </p:nvSpPr>
        <p:spPr>
          <a:xfrm>
            <a:off x="8505461" y="5283746"/>
            <a:ext cx="3958114" cy="17342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24030"/>
            <a:endParaRPr lang="pl-PL" sz="3000">
              <a:solidFill>
                <a:prstClr val="white"/>
              </a:solidFill>
              <a:latin typeface="Calibri" panose="020F0502020204030204"/>
            </a:endParaRPr>
          </a:p>
        </p:txBody>
      </p:sp>
      <p:sp>
        <p:nvSpPr>
          <p:cNvPr id="14" name="Prostokąt 13">
            <a:extLst>
              <a:ext uri="{FF2B5EF4-FFF2-40B4-BE49-F238E27FC236}">
                <a16:creationId xmlns:a16="http://schemas.microsoft.com/office/drawing/2014/main" id="{FABA4BDA-CE85-4959-AC89-A6440B6878A2}"/>
              </a:ext>
            </a:extLst>
          </p:cNvPr>
          <p:cNvSpPr/>
          <p:nvPr/>
        </p:nvSpPr>
        <p:spPr>
          <a:xfrm>
            <a:off x="12997612" y="5437076"/>
            <a:ext cx="7243508" cy="17342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24030"/>
            <a:endParaRPr lang="pl-PL" sz="3000">
              <a:solidFill>
                <a:prstClr val="white"/>
              </a:solidFill>
              <a:latin typeface="Calibri" panose="020F0502020204030204"/>
            </a:endParaRPr>
          </a:p>
        </p:txBody>
      </p:sp>
      <p:sp>
        <p:nvSpPr>
          <p:cNvPr id="15" name="pole tekstowe 14">
            <a:extLst>
              <a:ext uri="{FF2B5EF4-FFF2-40B4-BE49-F238E27FC236}">
                <a16:creationId xmlns:a16="http://schemas.microsoft.com/office/drawing/2014/main" id="{20276771-51D1-47EB-939D-798C075BF508}"/>
              </a:ext>
            </a:extLst>
          </p:cNvPr>
          <p:cNvSpPr txBox="1"/>
          <p:nvPr/>
        </p:nvSpPr>
        <p:spPr>
          <a:xfrm>
            <a:off x="8433492" y="5240657"/>
            <a:ext cx="4462812" cy="1938992"/>
          </a:xfrm>
          <a:prstGeom prst="rect">
            <a:avLst/>
          </a:prstGeom>
          <a:noFill/>
        </p:spPr>
        <p:txBody>
          <a:bodyPr wrap="square" rtlCol="0">
            <a:spAutoFit/>
          </a:bodyPr>
          <a:lstStyle/>
          <a:p>
            <a:pPr defTabSz="1524030"/>
            <a:r>
              <a:rPr lang="pl-PL" sz="3000" b="1" dirty="0">
                <a:solidFill>
                  <a:srgbClr val="FF0000"/>
                </a:solidFill>
                <a:latin typeface="Calibri" panose="020F0502020204030204"/>
              </a:rPr>
              <a:t>Zosia01.04.1988</a:t>
            </a:r>
          </a:p>
          <a:p>
            <a:pPr defTabSz="1524030"/>
            <a:r>
              <a:rPr lang="pl-PL" sz="3000" b="1" dirty="0">
                <a:solidFill>
                  <a:srgbClr val="FF0000"/>
                </a:solidFill>
                <a:latin typeface="Calibri" panose="020F0502020204030204"/>
              </a:rPr>
              <a:t>Gżegżółka12345!</a:t>
            </a:r>
          </a:p>
          <a:p>
            <a:pPr defTabSz="1524030"/>
            <a:r>
              <a:rPr lang="pl-PL" sz="3000" b="1" dirty="0">
                <a:solidFill>
                  <a:srgbClr val="FF0000"/>
                </a:solidFill>
                <a:latin typeface="Calibri" panose="020F0502020204030204"/>
              </a:rPr>
              <a:t>ZAQ!@WSX</a:t>
            </a:r>
          </a:p>
          <a:p>
            <a:pPr defTabSz="1524030"/>
            <a:endParaRPr lang="pl-PL" sz="3000" dirty="0">
              <a:solidFill>
                <a:prstClr val="black"/>
              </a:solidFill>
              <a:latin typeface="Calibri" panose="020F0502020204030204"/>
            </a:endParaRPr>
          </a:p>
        </p:txBody>
      </p:sp>
      <p:sp>
        <p:nvSpPr>
          <p:cNvPr id="16" name="pole tekstowe 15">
            <a:extLst>
              <a:ext uri="{FF2B5EF4-FFF2-40B4-BE49-F238E27FC236}">
                <a16:creationId xmlns:a16="http://schemas.microsoft.com/office/drawing/2014/main" id="{91D6E1A8-22AE-4065-B465-318E567A674A}"/>
              </a:ext>
            </a:extLst>
          </p:cNvPr>
          <p:cNvSpPr txBox="1"/>
          <p:nvPr/>
        </p:nvSpPr>
        <p:spPr>
          <a:xfrm>
            <a:off x="13077784" y="5240657"/>
            <a:ext cx="7060774" cy="1938992"/>
          </a:xfrm>
          <a:prstGeom prst="rect">
            <a:avLst/>
          </a:prstGeom>
          <a:noFill/>
        </p:spPr>
        <p:txBody>
          <a:bodyPr wrap="square" rtlCol="0">
            <a:spAutoFit/>
          </a:bodyPr>
          <a:lstStyle/>
          <a:p>
            <a:pPr defTabSz="1524030"/>
            <a:r>
              <a:rPr lang="pl-PL" sz="3000" b="1" dirty="0">
                <a:solidFill>
                  <a:srgbClr val="00B050"/>
                </a:solidFill>
                <a:latin typeface="Calibri" panose="020F0502020204030204"/>
              </a:rPr>
              <a:t>Niebieski żółw lubi latać samolotem!</a:t>
            </a:r>
          </a:p>
          <a:p>
            <a:pPr defTabSz="1524030"/>
            <a:r>
              <a:rPr lang="pl-PL" sz="3000" b="1" dirty="0">
                <a:solidFill>
                  <a:srgbClr val="00B050"/>
                </a:solidFill>
                <a:latin typeface="Calibri" panose="020F0502020204030204"/>
              </a:rPr>
              <a:t>Raz w tygodniu piję czekoladę z malinami</a:t>
            </a:r>
          </a:p>
          <a:p>
            <a:pPr defTabSz="1524030"/>
            <a:r>
              <a:rPr lang="pl-PL" sz="3000" b="1" dirty="0">
                <a:solidFill>
                  <a:srgbClr val="00B050"/>
                </a:solidFill>
                <a:latin typeface="Calibri" panose="020F0502020204030204"/>
              </a:rPr>
              <a:t>Powolne tygrysy mieszkają na Mazurach</a:t>
            </a:r>
          </a:p>
          <a:p>
            <a:pPr defTabSz="1524030"/>
            <a:endParaRPr lang="pl-PL" sz="3000" dirty="0">
              <a:solidFill>
                <a:srgbClr val="00B050"/>
              </a:solidFill>
              <a:latin typeface="Calibri" panose="020F0502020204030204"/>
            </a:endParaRPr>
          </a:p>
        </p:txBody>
      </p:sp>
    </p:spTree>
    <p:extLst>
      <p:ext uri="{BB962C8B-B14F-4D97-AF65-F5344CB8AC3E}">
        <p14:creationId xmlns:p14="http://schemas.microsoft.com/office/powerpoint/2010/main" val="3040843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ymbol zastępczy numeru slajdu 9"/>
          <p:cNvSpPr>
            <a:spLocks noGrp="1"/>
          </p:cNvSpPr>
          <p:nvPr>
            <p:ph type="sldNum" sz="quarter" idx="12"/>
          </p:nvPr>
        </p:nvSpPr>
        <p:spPr/>
        <p:txBody>
          <a:bodyPr/>
          <a:lstStyle/>
          <a:p>
            <a:fld id="{6EFFB14B-A6E9-4CA1-AFA8-DC55FA084751}" type="slidenum">
              <a:rPr lang="pl-PL" smtClean="0"/>
              <a:pPr/>
              <a:t>37</a:t>
            </a:fld>
            <a:endParaRPr lang="pl-PL"/>
          </a:p>
        </p:txBody>
      </p:sp>
      <p:sp>
        <p:nvSpPr>
          <p:cNvPr id="3" name="Symbol zastępczy numeru slajdu 9">
            <a:extLst>
              <a:ext uri="{FF2B5EF4-FFF2-40B4-BE49-F238E27FC236}">
                <a16:creationId xmlns:a16="http://schemas.microsoft.com/office/drawing/2014/main" id="{28D77BA7-07EE-40AB-96C0-11D168D1BF9A}"/>
              </a:ext>
            </a:extLst>
          </p:cNvPr>
          <p:cNvSpPr txBox="1">
            <a:spLocks/>
          </p:cNvSpPr>
          <p:nvPr/>
        </p:nvSpPr>
        <p:spPr>
          <a:xfrm>
            <a:off x="14562669" y="10595390"/>
            <a:ext cx="4741333" cy="608627"/>
          </a:xfrm>
          <a:prstGeom prst="rect">
            <a:avLst/>
          </a:prstGeom>
        </p:spPr>
        <p:txBody>
          <a:bodyPr vert="horz" lIns="203169" tIns="101586" rIns="203169" bIns="101586" rtlCol="0" anchor="ctr"/>
          <a:lstStyle>
            <a:defPPr>
              <a:defRPr lang="pl-PL"/>
            </a:defPPr>
            <a:lvl1pPr marL="0" algn="r" defTabSz="2031691" rtl="0" eaLnBrk="1" latinLnBrk="0" hangingPunct="1">
              <a:defRPr sz="2700" kern="1200">
                <a:solidFill>
                  <a:schemeClr val="tx1">
                    <a:tint val="75000"/>
                  </a:schemeClr>
                </a:solidFill>
                <a:latin typeface="+mn-lt"/>
                <a:ea typeface="+mn-ea"/>
                <a:cs typeface="+mn-cs"/>
              </a:defRPr>
            </a:lvl1pPr>
            <a:lvl2pPr marL="1015847" algn="l" defTabSz="2031691" rtl="0" eaLnBrk="1" latinLnBrk="0" hangingPunct="1">
              <a:defRPr sz="4000" kern="1200">
                <a:solidFill>
                  <a:schemeClr val="tx1"/>
                </a:solidFill>
                <a:latin typeface="+mn-lt"/>
                <a:ea typeface="+mn-ea"/>
                <a:cs typeface="+mn-cs"/>
              </a:defRPr>
            </a:lvl2pPr>
            <a:lvl3pPr marL="2031691" algn="l" defTabSz="2031691" rtl="0" eaLnBrk="1" latinLnBrk="0" hangingPunct="1">
              <a:defRPr sz="4000" kern="1200">
                <a:solidFill>
                  <a:schemeClr val="tx1"/>
                </a:solidFill>
                <a:latin typeface="+mn-lt"/>
                <a:ea typeface="+mn-ea"/>
                <a:cs typeface="+mn-cs"/>
              </a:defRPr>
            </a:lvl3pPr>
            <a:lvl4pPr marL="3047536" algn="l" defTabSz="2031691" rtl="0" eaLnBrk="1" latinLnBrk="0" hangingPunct="1">
              <a:defRPr sz="4000" kern="1200">
                <a:solidFill>
                  <a:schemeClr val="tx1"/>
                </a:solidFill>
                <a:latin typeface="+mn-lt"/>
                <a:ea typeface="+mn-ea"/>
                <a:cs typeface="+mn-cs"/>
              </a:defRPr>
            </a:lvl4pPr>
            <a:lvl5pPr marL="4063380" algn="l" defTabSz="2031691" rtl="0" eaLnBrk="1" latinLnBrk="0" hangingPunct="1">
              <a:defRPr sz="4000" kern="1200">
                <a:solidFill>
                  <a:schemeClr val="tx1"/>
                </a:solidFill>
                <a:latin typeface="+mn-lt"/>
                <a:ea typeface="+mn-ea"/>
                <a:cs typeface="+mn-cs"/>
              </a:defRPr>
            </a:lvl5pPr>
            <a:lvl6pPr marL="5079227" algn="l" defTabSz="2031691" rtl="0" eaLnBrk="1" latinLnBrk="0" hangingPunct="1">
              <a:defRPr sz="4000" kern="1200">
                <a:solidFill>
                  <a:schemeClr val="tx1"/>
                </a:solidFill>
                <a:latin typeface="+mn-lt"/>
                <a:ea typeface="+mn-ea"/>
                <a:cs typeface="+mn-cs"/>
              </a:defRPr>
            </a:lvl6pPr>
            <a:lvl7pPr marL="6095071" algn="l" defTabSz="2031691" rtl="0" eaLnBrk="1" latinLnBrk="0" hangingPunct="1">
              <a:defRPr sz="4000" kern="1200">
                <a:solidFill>
                  <a:schemeClr val="tx1"/>
                </a:solidFill>
                <a:latin typeface="+mn-lt"/>
                <a:ea typeface="+mn-ea"/>
                <a:cs typeface="+mn-cs"/>
              </a:defRPr>
            </a:lvl7pPr>
            <a:lvl8pPr marL="7110918" algn="l" defTabSz="2031691" rtl="0" eaLnBrk="1" latinLnBrk="0" hangingPunct="1">
              <a:defRPr sz="4000" kern="1200">
                <a:solidFill>
                  <a:schemeClr val="tx1"/>
                </a:solidFill>
                <a:latin typeface="+mn-lt"/>
                <a:ea typeface="+mn-ea"/>
                <a:cs typeface="+mn-cs"/>
              </a:defRPr>
            </a:lvl8pPr>
            <a:lvl9pPr marL="8126762" algn="l" defTabSz="2031691" rtl="0" eaLnBrk="1" latinLnBrk="0" hangingPunct="1">
              <a:defRPr sz="4000" kern="1200">
                <a:solidFill>
                  <a:schemeClr val="tx1"/>
                </a:solidFill>
                <a:latin typeface="+mn-lt"/>
                <a:ea typeface="+mn-ea"/>
                <a:cs typeface="+mn-cs"/>
              </a:defRPr>
            </a:lvl9pPr>
          </a:lstStyle>
          <a:p>
            <a:fld id="{6EFFB14B-A6E9-4CA1-AFA8-DC55FA084751}" type="slidenum">
              <a:rPr lang="pl-PL" smtClean="0"/>
              <a:pPr/>
              <a:t>37</a:t>
            </a:fld>
            <a:endParaRPr lang="pl-PL"/>
          </a:p>
        </p:txBody>
      </p:sp>
      <p:sp>
        <p:nvSpPr>
          <p:cNvPr id="4" name="pole tekstowe 3">
            <a:extLst>
              <a:ext uri="{FF2B5EF4-FFF2-40B4-BE49-F238E27FC236}">
                <a16:creationId xmlns:a16="http://schemas.microsoft.com/office/drawing/2014/main" id="{2B15A2D5-59C3-4752-A997-A84DD3A3E731}"/>
              </a:ext>
            </a:extLst>
          </p:cNvPr>
          <p:cNvSpPr txBox="1"/>
          <p:nvPr/>
        </p:nvSpPr>
        <p:spPr>
          <a:xfrm>
            <a:off x="2455144" y="227571"/>
            <a:ext cx="18174808" cy="1379168"/>
          </a:xfrm>
          <a:prstGeom prst="rect">
            <a:avLst/>
          </a:prstGeom>
          <a:noFill/>
        </p:spPr>
        <p:txBody>
          <a:bodyPr wrap="square" lIns="451425" tIns="225715" rIns="451425" bIns="225715" rtlCol="0">
            <a:spAutoFit/>
          </a:bodyPr>
          <a:lstStyle/>
          <a:p>
            <a:pPr algn="l"/>
            <a:r>
              <a:rPr lang="pl-PL" sz="2400" b="1" dirty="0">
                <a:solidFill>
                  <a:srgbClr val="162263"/>
                </a:solidFill>
              </a:rPr>
              <a:t/>
            </a:r>
            <a:br>
              <a:rPr lang="pl-PL" sz="2400" b="1" dirty="0">
                <a:solidFill>
                  <a:srgbClr val="162263"/>
                </a:solidFill>
              </a:rPr>
            </a:br>
            <a:r>
              <a:rPr lang="pl-PL" sz="2400" b="1" dirty="0">
                <a:solidFill>
                  <a:srgbClr val="162263"/>
                </a:solidFill>
              </a:rPr>
              <a:t>  </a:t>
            </a:r>
            <a:r>
              <a:rPr lang="pl-PL" sz="3600" b="1" dirty="0">
                <a:solidFill>
                  <a:srgbClr val="162263"/>
                </a:solidFill>
              </a:rPr>
              <a:t>Dobre praktyki</a:t>
            </a:r>
            <a:endParaRPr lang="pl-PL" sz="3600" dirty="0"/>
          </a:p>
        </p:txBody>
      </p:sp>
      <p:sp>
        <p:nvSpPr>
          <p:cNvPr id="5" name="pole tekstowe 4">
            <a:extLst>
              <a:ext uri="{FF2B5EF4-FFF2-40B4-BE49-F238E27FC236}">
                <a16:creationId xmlns:a16="http://schemas.microsoft.com/office/drawing/2014/main" id="{DFC5C4EE-1167-4277-A2F7-8BE9982E3EFB}"/>
              </a:ext>
            </a:extLst>
          </p:cNvPr>
          <p:cNvSpPr txBox="1"/>
          <p:nvPr/>
        </p:nvSpPr>
        <p:spPr>
          <a:xfrm>
            <a:off x="9223896" y="10078733"/>
            <a:ext cx="9505056" cy="523220"/>
          </a:xfrm>
          <a:prstGeom prst="rect">
            <a:avLst/>
          </a:prstGeom>
        </p:spPr>
        <p:txBody>
          <a:bodyPr wrap="square" rtlCol="0">
            <a:spAutoFit/>
          </a:bodyPr>
          <a:lstStyle/>
          <a:p>
            <a:pPr algn="r"/>
            <a:r>
              <a:rPr lang="pl-PL" sz="1400" dirty="0">
                <a:solidFill>
                  <a:srgbClr val="002060"/>
                </a:solidFill>
                <a:cs typeface="Times New Roman" panose="02020603050405020304" pitchFamily="18" charset="0"/>
              </a:rPr>
              <a:t>Źródło: prezentacja CSIRT KNF / Pexels.com / Pixabay.com / opracowanie własne</a:t>
            </a:r>
          </a:p>
          <a:p>
            <a:pPr algn="r"/>
            <a:endParaRPr lang="pl-PL" sz="1400" dirty="0">
              <a:solidFill>
                <a:srgbClr val="002060"/>
              </a:solidFill>
              <a:cs typeface="Times New Roman" panose="02020603050405020304" pitchFamily="18" charset="0"/>
            </a:endParaRPr>
          </a:p>
        </p:txBody>
      </p:sp>
      <p:grpSp>
        <p:nvGrpSpPr>
          <p:cNvPr id="6" name="Grupa 5">
            <a:extLst>
              <a:ext uri="{FF2B5EF4-FFF2-40B4-BE49-F238E27FC236}">
                <a16:creationId xmlns:a16="http://schemas.microsoft.com/office/drawing/2014/main" id="{7F85E8CB-68E6-45EA-87DE-925533A7E262}"/>
              </a:ext>
            </a:extLst>
          </p:cNvPr>
          <p:cNvGrpSpPr/>
          <p:nvPr/>
        </p:nvGrpSpPr>
        <p:grpSpPr>
          <a:xfrm>
            <a:off x="1159000" y="2453740"/>
            <a:ext cx="5831838" cy="2951918"/>
            <a:chOff x="5156" y="602830"/>
            <a:chExt cx="4090511" cy="2472552"/>
          </a:xfrm>
          <a:solidFill>
            <a:srgbClr val="1F497D"/>
          </a:solidFill>
        </p:grpSpPr>
        <p:sp>
          <p:nvSpPr>
            <p:cNvPr id="7" name="Prostokąt 6">
              <a:extLst>
                <a:ext uri="{FF2B5EF4-FFF2-40B4-BE49-F238E27FC236}">
                  <a16:creationId xmlns:a16="http://schemas.microsoft.com/office/drawing/2014/main" id="{2CD57BB3-E874-4DB0-BF76-7C741F31C358}"/>
                </a:ext>
              </a:extLst>
            </p:cNvPr>
            <p:cNvSpPr/>
            <p:nvPr/>
          </p:nvSpPr>
          <p:spPr>
            <a:xfrm>
              <a:off x="5156" y="621076"/>
              <a:ext cx="4090511" cy="2454306"/>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pole tekstowe 7">
              <a:extLst>
                <a:ext uri="{FF2B5EF4-FFF2-40B4-BE49-F238E27FC236}">
                  <a16:creationId xmlns:a16="http://schemas.microsoft.com/office/drawing/2014/main" id="{15341BCF-2750-40E2-B842-8D81E066CD72}"/>
                </a:ext>
              </a:extLst>
            </p:cNvPr>
            <p:cNvSpPr txBox="1"/>
            <p:nvPr/>
          </p:nvSpPr>
          <p:spPr>
            <a:xfrm>
              <a:off x="5156" y="602830"/>
              <a:ext cx="4090511" cy="245430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1903" tIns="121903" rIns="121903" bIns="121903" numCol="1" spcCol="1270" anchor="ctr" anchorCtr="0">
              <a:noAutofit/>
            </a:bodyPr>
            <a:lstStyle/>
            <a:p>
              <a:pPr algn="ctr" defTabSz="1422192">
                <a:lnSpc>
                  <a:spcPct val="90000"/>
                </a:lnSpc>
                <a:spcBef>
                  <a:spcPct val="0"/>
                </a:spcBef>
              </a:pPr>
              <a:r>
                <a:rPr lang="pl-PL" dirty="0">
                  <a:solidFill>
                    <a:prstClr val="white"/>
                  </a:solidFill>
                  <a:latin typeface="Calibri"/>
                </a:rPr>
                <a:t>Nie używaj </a:t>
              </a:r>
              <a:br>
                <a:rPr lang="pl-PL" dirty="0">
                  <a:solidFill>
                    <a:prstClr val="white"/>
                  </a:solidFill>
                  <a:latin typeface="Calibri"/>
                </a:rPr>
              </a:br>
              <a:r>
                <a:rPr lang="pl-PL" dirty="0">
                  <a:solidFill>
                    <a:prstClr val="white"/>
                  </a:solidFill>
                  <a:latin typeface="Calibri"/>
                </a:rPr>
                <a:t>tych samych haseł</a:t>
              </a:r>
              <a:br>
                <a:rPr lang="pl-PL" dirty="0">
                  <a:solidFill>
                    <a:prstClr val="white"/>
                  </a:solidFill>
                  <a:latin typeface="Calibri"/>
                </a:rPr>
              </a:br>
              <a:r>
                <a:rPr lang="pl-PL" dirty="0">
                  <a:solidFill>
                    <a:prstClr val="white"/>
                  </a:solidFill>
                  <a:latin typeface="Calibri"/>
                </a:rPr>
                <a:t>w różnych miejscach</a:t>
              </a:r>
            </a:p>
          </p:txBody>
        </p:sp>
      </p:grpSp>
      <p:sp>
        <p:nvSpPr>
          <p:cNvPr id="9" name="pole tekstowe 8">
            <a:extLst>
              <a:ext uri="{FF2B5EF4-FFF2-40B4-BE49-F238E27FC236}">
                <a16:creationId xmlns:a16="http://schemas.microsoft.com/office/drawing/2014/main" id="{4E85F080-F6BD-4490-939E-84FDAA96FAE8}"/>
              </a:ext>
            </a:extLst>
          </p:cNvPr>
          <p:cNvSpPr txBox="1"/>
          <p:nvPr/>
        </p:nvSpPr>
        <p:spPr>
          <a:xfrm>
            <a:off x="-137144" y="9697972"/>
            <a:ext cx="9993112" cy="502766"/>
          </a:xfrm>
          <a:prstGeom prst="rect">
            <a:avLst/>
          </a:prstGeom>
          <a:noFill/>
        </p:spPr>
        <p:txBody>
          <a:bodyPr wrap="square" rtlCol="0">
            <a:spAutoFit/>
          </a:bodyPr>
          <a:lstStyle/>
          <a:p>
            <a:pPr algn="ctr"/>
            <a:r>
              <a:rPr lang="pl-PL" sz="2667" dirty="0">
                <a:solidFill>
                  <a:srgbClr val="002060"/>
                </a:solidFill>
              </a:rPr>
              <a:t>Analogia jednego klucza otwierającego wiele zamków</a:t>
            </a:r>
          </a:p>
        </p:txBody>
      </p:sp>
      <p:pic>
        <p:nvPicPr>
          <p:cNvPr id="11" name="Obraz 10">
            <a:extLst>
              <a:ext uri="{FF2B5EF4-FFF2-40B4-BE49-F238E27FC236}">
                <a16:creationId xmlns:a16="http://schemas.microsoft.com/office/drawing/2014/main" id="{7063A583-EF4F-4D1C-8081-72EB70E3233A}"/>
              </a:ext>
            </a:extLst>
          </p:cNvPr>
          <p:cNvPicPr>
            <a:picLocks noChangeAspect="1"/>
          </p:cNvPicPr>
          <p:nvPr/>
        </p:nvPicPr>
        <p:blipFill>
          <a:blip r:embed="rId2"/>
          <a:stretch>
            <a:fillRect/>
          </a:stretch>
        </p:blipFill>
        <p:spPr>
          <a:xfrm>
            <a:off x="7855744" y="2475523"/>
            <a:ext cx="3667125" cy="4591050"/>
          </a:xfrm>
          <a:prstGeom prst="rect">
            <a:avLst/>
          </a:prstGeom>
        </p:spPr>
      </p:pic>
      <p:pic>
        <p:nvPicPr>
          <p:cNvPr id="12" name="Obraz 11">
            <a:extLst>
              <a:ext uri="{FF2B5EF4-FFF2-40B4-BE49-F238E27FC236}">
                <a16:creationId xmlns:a16="http://schemas.microsoft.com/office/drawing/2014/main" id="{BA7FAD02-8B4A-44A4-893D-78BBFDC9B252}"/>
              </a:ext>
            </a:extLst>
          </p:cNvPr>
          <p:cNvPicPr>
            <a:picLocks noChangeAspect="1"/>
          </p:cNvPicPr>
          <p:nvPr/>
        </p:nvPicPr>
        <p:blipFill>
          <a:blip r:embed="rId3"/>
          <a:stretch>
            <a:fillRect/>
          </a:stretch>
        </p:blipFill>
        <p:spPr>
          <a:xfrm>
            <a:off x="15296808" y="1539330"/>
            <a:ext cx="3096344" cy="2664983"/>
          </a:xfrm>
          <a:prstGeom prst="rect">
            <a:avLst/>
          </a:prstGeom>
        </p:spPr>
      </p:pic>
      <p:pic>
        <p:nvPicPr>
          <p:cNvPr id="13" name="Obraz 12">
            <a:extLst>
              <a:ext uri="{FF2B5EF4-FFF2-40B4-BE49-F238E27FC236}">
                <a16:creationId xmlns:a16="http://schemas.microsoft.com/office/drawing/2014/main" id="{23E373C7-7CAD-47F6-9C3F-4F4366F4FEFA}"/>
              </a:ext>
            </a:extLst>
          </p:cNvPr>
          <p:cNvPicPr>
            <a:picLocks noChangeAspect="1"/>
          </p:cNvPicPr>
          <p:nvPr/>
        </p:nvPicPr>
        <p:blipFill>
          <a:blip r:embed="rId4"/>
          <a:stretch>
            <a:fillRect/>
          </a:stretch>
        </p:blipFill>
        <p:spPr>
          <a:xfrm>
            <a:off x="15296808" y="5758653"/>
            <a:ext cx="3144112" cy="3024336"/>
          </a:xfrm>
          <a:prstGeom prst="rect">
            <a:avLst/>
          </a:prstGeom>
        </p:spPr>
      </p:pic>
      <p:sp>
        <p:nvSpPr>
          <p:cNvPr id="14" name="Strzałka w prawo 26">
            <a:extLst>
              <a:ext uri="{FF2B5EF4-FFF2-40B4-BE49-F238E27FC236}">
                <a16:creationId xmlns:a16="http://schemas.microsoft.com/office/drawing/2014/main" id="{298C1FEF-C668-41CB-86A9-748D8008E8EB}"/>
              </a:ext>
            </a:extLst>
          </p:cNvPr>
          <p:cNvSpPr/>
          <p:nvPr/>
        </p:nvSpPr>
        <p:spPr>
          <a:xfrm rot="20123147">
            <a:off x="13094273" y="3134186"/>
            <a:ext cx="2016224" cy="1082147"/>
          </a:xfrm>
          <a:prstGeom prst="rightArrow">
            <a:avLst>
              <a:gd name="adj1" fmla="val 42318"/>
              <a:gd name="adj2" fmla="val 5576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5" name="Strzałka w prawo 27">
            <a:extLst>
              <a:ext uri="{FF2B5EF4-FFF2-40B4-BE49-F238E27FC236}">
                <a16:creationId xmlns:a16="http://schemas.microsoft.com/office/drawing/2014/main" id="{E3A4CEAE-EB08-48B2-B9EB-039418C4D06D}"/>
              </a:ext>
            </a:extLst>
          </p:cNvPr>
          <p:cNvSpPr/>
          <p:nvPr/>
        </p:nvSpPr>
        <p:spPr>
          <a:xfrm rot="1418457">
            <a:off x="13123975" y="5570943"/>
            <a:ext cx="2016224" cy="1082147"/>
          </a:xfrm>
          <a:prstGeom prst="rightArrow">
            <a:avLst>
              <a:gd name="adj1" fmla="val 42318"/>
              <a:gd name="adj2" fmla="val 5576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16" name="Obraz 15">
            <a:extLst>
              <a:ext uri="{FF2B5EF4-FFF2-40B4-BE49-F238E27FC236}">
                <a16:creationId xmlns:a16="http://schemas.microsoft.com/office/drawing/2014/main" id="{823087F9-BE92-455B-B1DB-83B57DA79964}"/>
              </a:ext>
            </a:extLst>
          </p:cNvPr>
          <p:cNvPicPr>
            <a:picLocks noChangeAspect="1"/>
          </p:cNvPicPr>
          <p:nvPr/>
        </p:nvPicPr>
        <p:blipFill>
          <a:blip r:embed="rId5"/>
          <a:stretch>
            <a:fillRect/>
          </a:stretch>
        </p:blipFill>
        <p:spPr>
          <a:xfrm>
            <a:off x="11522869" y="4101265"/>
            <a:ext cx="1618358" cy="1339565"/>
          </a:xfrm>
          <a:prstGeom prst="rect">
            <a:avLst/>
          </a:prstGeom>
        </p:spPr>
      </p:pic>
    </p:spTree>
    <p:extLst>
      <p:ext uri="{BB962C8B-B14F-4D97-AF65-F5344CB8AC3E}">
        <p14:creationId xmlns:p14="http://schemas.microsoft.com/office/powerpoint/2010/main" val="15077700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ymbol zastępczy numeru slajdu 9"/>
          <p:cNvSpPr>
            <a:spLocks noGrp="1"/>
          </p:cNvSpPr>
          <p:nvPr>
            <p:ph type="sldNum" sz="quarter" idx="12"/>
          </p:nvPr>
        </p:nvSpPr>
        <p:spPr/>
        <p:txBody>
          <a:bodyPr/>
          <a:lstStyle/>
          <a:p>
            <a:fld id="{6EFFB14B-A6E9-4CA1-AFA8-DC55FA084751}" type="slidenum">
              <a:rPr lang="pl-PL" smtClean="0"/>
              <a:pPr/>
              <a:t>38</a:t>
            </a:fld>
            <a:endParaRPr lang="pl-PL"/>
          </a:p>
        </p:txBody>
      </p:sp>
      <p:sp>
        <p:nvSpPr>
          <p:cNvPr id="3" name="Symbol zastępczy numeru slajdu 9">
            <a:extLst>
              <a:ext uri="{FF2B5EF4-FFF2-40B4-BE49-F238E27FC236}">
                <a16:creationId xmlns:a16="http://schemas.microsoft.com/office/drawing/2014/main" id="{DA7FC972-273A-49A5-9C07-B691DCA6816D}"/>
              </a:ext>
            </a:extLst>
          </p:cNvPr>
          <p:cNvSpPr txBox="1">
            <a:spLocks/>
          </p:cNvSpPr>
          <p:nvPr/>
        </p:nvSpPr>
        <p:spPr>
          <a:xfrm>
            <a:off x="14562669" y="10595390"/>
            <a:ext cx="4741333" cy="608627"/>
          </a:xfrm>
          <a:prstGeom prst="rect">
            <a:avLst/>
          </a:prstGeom>
        </p:spPr>
        <p:txBody>
          <a:bodyPr vert="horz" lIns="203169" tIns="101586" rIns="203169" bIns="101586" rtlCol="0" anchor="ctr"/>
          <a:lstStyle>
            <a:defPPr>
              <a:defRPr lang="pl-PL"/>
            </a:defPPr>
            <a:lvl1pPr marL="0" algn="r" defTabSz="2031691" rtl="0" eaLnBrk="1" latinLnBrk="0" hangingPunct="1">
              <a:defRPr sz="2700" kern="1200">
                <a:solidFill>
                  <a:schemeClr val="tx1">
                    <a:tint val="75000"/>
                  </a:schemeClr>
                </a:solidFill>
                <a:latin typeface="+mn-lt"/>
                <a:ea typeface="+mn-ea"/>
                <a:cs typeface="+mn-cs"/>
              </a:defRPr>
            </a:lvl1pPr>
            <a:lvl2pPr marL="1015847" algn="l" defTabSz="2031691" rtl="0" eaLnBrk="1" latinLnBrk="0" hangingPunct="1">
              <a:defRPr sz="4000" kern="1200">
                <a:solidFill>
                  <a:schemeClr val="tx1"/>
                </a:solidFill>
                <a:latin typeface="+mn-lt"/>
                <a:ea typeface="+mn-ea"/>
                <a:cs typeface="+mn-cs"/>
              </a:defRPr>
            </a:lvl2pPr>
            <a:lvl3pPr marL="2031691" algn="l" defTabSz="2031691" rtl="0" eaLnBrk="1" latinLnBrk="0" hangingPunct="1">
              <a:defRPr sz="4000" kern="1200">
                <a:solidFill>
                  <a:schemeClr val="tx1"/>
                </a:solidFill>
                <a:latin typeface="+mn-lt"/>
                <a:ea typeface="+mn-ea"/>
                <a:cs typeface="+mn-cs"/>
              </a:defRPr>
            </a:lvl3pPr>
            <a:lvl4pPr marL="3047536" algn="l" defTabSz="2031691" rtl="0" eaLnBrk="1" latinLnBrk="0" hangingPunct="1">
              <a:defRPr sz="4000" kern="1200">
                <a:solidFill>
                  <a:schemeClr val="tx1"/>
                </a:solidFill>
                <a:latin typeface="+mn-lt"/>
                <a:ea typeface="+mn-ea"/>
                <a:cs typeface="+mn-cs"/>
              </a:defRPr>
            </a:lvl4pPr>
            <a:lvl5pPr marL="4063380" algn="l" defTabSz="2031691" rtl="0" eaLnBrk="1" latinLnBrk="0" hangingPunct="1">
              <a:defRPr sz="4000" kern="1200">
                <a:solidFill>
                  <a:schemeClr val="tx1"/>
                </a:solidFill>
                <a:latin typeface="+mn-lt"/>
                <a:ea typeface="+mn-ea"/>
                <a:cs typeface="+mn-cs"/>
              </a:defRPr>
            </a:lvl5pPr>
            <a:lvl6pPr marL="5079227" algn="l" defTabSz="2031691" rtl="0" eaLnBrk="1" latinLnBrk="0" hangingPunct="1">
              <a:defRPr sz="4000" kern="1200">
                <a:solidFill>
                  <a:schemeClr val="tx1"/>
                </a:solidFill>
                <a:latin typeface="+mn-lt"/>
                <a:ea typeface="+mn-ea"/>
                <a:cs typeface="+mn-cs"/>
              </a:defRPr>
            </a:lvl6pPr>
            <a:lvl7pPr marL="6095071" algn="l" defTabSz="2031691" rtl="0" eaLnBrk="1" latinLnBrk="0" hangingPunct="1">
              <a:defRPr sz="4000" kern="1200">
                <a:solidFill>
                  <a:schemeClr val="tx1"/>
                </a:solidFill>
                <a:latin typeface="+mn-lt"/>
                <a:ea typeface="+mn-ea"/>
                <a:cs typeface="+mn-cs"/>
              </a:defRPr>
            </a:lvl7pPr>
            <a:lvl8pPr marL="7110918" algn="l" defTabSz="2031691" rtl="0" eaLnBrk="1" latinLnBrk="0" hangingPunct="1">
              <a:defRPr sz="4000" kern="1200">
                <a:solidFill>
                  <a:schemeClr val="tx1"/>
                </a:solidFill>
                <a:latin typeface="+mn-lt"/>
                <a:ea typeface="+mn-ea"/>
                <a:cs typeface="+mn-cs"/>
              </a:defRPr>
            </a:lvl8pPr>
            <a:lvl9pPr marL="8126762" algn="l" defTabSz="2031691" rtl="0" eaLnBrk="1" latinLnBrk="0" hangingPunct="1">
              <a:defRPr sz="4000" kern="1200">
                <a:solidFill>
                  <a:schemeClr val="tx1"/>
                </a:solidFill>
                <a:latin typeface="+mn-lt"/>
                <a:ea typeface="+mn-ea"/>
                <a:cs typeface="+mn-cs"/>
              </a:defRPr>
            </a:lvl9pPr>
          </a:lstStyle>
          <a:p>
            <a:fld id="{6EFFB14B-A6E9-4CA1-AFA8-DC55FA084751}" type="slidenum">
              <a:rPr lang="pl-PL" smtClean="0"/>
              <a:pPr/>
              <a:t>38</a:t>
            </a:fld>
            <a:endParaRPr lang="pl-PL"/>
          </a:p>
        </p:txBody>
      </p:sp>
      <p:sp>
        <p:nvSpPr>
          <p:cNvPr id="4" name="pole tekstowe 3">
            <a:extLst>
              <a:ext uri="{FF2B5EF4-FFF2-40B4-BE49-F238E27FC236}">
                <a16:creationId xmlns:a16="http://schemas.microsoft.com/office/drawing/2014/main" id="{BD6726A0-894D-4F0E-A177-623D5009820A}"/>
              </a:ext>
            </a:extLst>
          </p:cNvPr>
          <p:cNvSpPr txBox="1"/>
          <p:nvPr/>
        </p:nvSpPr>
        <p:spPr>
          <a:xfrm>
            <a:off x="2455144" y="227571"/>
            <a:ext cx="18174808" cy="1379168"/>
          </a:xfrm>
          <a:prstGeom prst="rect">
            <a:avLst/>
          </a:prstGeom>
          <a:noFill/>
        </p:spPr>
        <p:txBody>
          <a:bodyPr wrap="square" lIns="451425" tIns="225715" rIns="451425" bIns="225715" rtlCol="0">
            <a:spAutoFit/>
          </a:bodyPr>
          <a:lstStyle/>
          <a:p>
            <a:pPr algn="l"/>
            <a:r>
              <a:rPr lang="pl-PL" sz="2400" b="1" dirty="0">
                <a:solidFill>
                  <a:srgbClr val="162263"/>
                </a:solidFill>
              </a:rPr>
              <a:t/>
            </a:r>
            <a:br>
              <a:rPr lang="pl-PL" sz="2400" b="1" dirty="0">
                <a:solidFill>
                  <a:srgbClr val="162263"/>
                </a:solidFill>
              </a:rPr>
            </a:br>
            <a:r>
              <a:rPr lang="pl-PL" sz="2400" b="1" dirty="0">
                <a:solidFill>
                  <a:srgbClr val="162263"/>
                </a:solidFill>
              </a:rPr>
              <a:t>  </a:t>
            </a:r>
            <a:r>
              <a:rPr lang="pl-PL" sz="3600" b="1" dirty="0">
                <a:solidFill>
                  <a:srgbClr val="162263"/>
                </a:solidFill>
              </a:rPr>
              <a:t>Dobre praktyki</a:t>
            </a:r>
            <a:endParaRPr lang="pl-PL" sz="3600" dirty="0"/>
          </a:p>
        </p:txBody>
      </p:sp>
      <p:sp>
        <p:nvSpPr>
          <p:cNvPr id="5" name="pole tekstowe 4">
            <a:extLst>
              <a:ext uri="{FF2B5EF4-FFF2-40B4-BE49-F238E27FC236}">
                <a16:creationId xmlns:a16="http://schemas.microsoft.com/office/drawing/2014/main" id="{6EB4A241-1310-4408-A590-933FA3F95505}"/>
              </a:ext>
            </a:extLst>
          </p:cNvPr>
          <p:cNvSpPr txBox="1"/>
          <p:nvPr/>
        </p:nvSpPr>
        <p:spPr>
          <a:xfrm>
            <a:off x="9223896" y="10078733"/>
            <a:ext cx="9505056" cy="307777"/>
          </a:xfrm>
          <a:prstGeom prst="rect">
            <a:avLst/>
          </a:prstGeom>
        </p:spPr>
        <p:txBody>
          <a:bodyPr wrap="square" rtlCol="0">
            <a:spAutoFit/>
          </a:bodyPr>
          <a:lstStyle/>
          <a:p>
            <a:pPr algn="r" defTabSz="1218811"/>
            <a:r>
              <a:rPr lang="pl-PL" sz="1400" dirty="0">
                <a:solidFill>
                  <a:srgbClr val="002060"/>
                </a:solidFill>
                <a:cs typeface="Times New Roman" panose="02020603050405020304" pitchFamily="18" charset="0"/>
              </a:rPr>
              <a:t>Źródło: prezentacja CSIRT KNF / Pixabay.com / opracowanie własne</a:t>
            </a:r>
          </a:p>
        </p:txBody>
      </p:sp>
      <p:grpSp>
        <p:nvGrpSpPr>
          <p:cNvPr id="6" name="Grupa 5">
            <a:extLst>
              <a:ext uri="{FF2B5EF4-FFF2-40B4-BE49-F238E27FC236}">
                <a16:creationId xmlns:a16="http://schemas.microsoft.com/office/drawing/2014/main" id="{119DB66D-E4D5-45AF-ACCD-873C987907AE}"/>
              </a:ext>
            </a:extLst>
          </p:cNvPr>
          <p:cNvGrpSpPr/>
          <p:nvPr/>
        </p:nvGrpSpPr>
        <p:grpSpPr>
          <a:xfrm>
            <a:off x="1057914" y="2453740"/>
            <a:ext cx="5831838" cy="2951918"/>
            <a:chOff x="5156" y="602830"/>
            <a:chExt cx="4090511" cy="2472552"/>
          </a:xfrm>
          <a:solidFill>
            <a:srgbClr val="1F497D"/>
          </a:solidFill>
        </p:grpSpPr>
        <p:sp>
          <p:nvSpPr>
            <p:cNvPr id="7" name="Prostokąt 6">
              <a:extLst>
                <a:ext uri="{FF2B5EF4-FFF2-40B4-BE49-F238E27FC236}">
                  <a16:creationId xmlns:a16="http://schemas.microsoft.com/office/drawing/2014/main" id="{E4F53E2B-C8FB-49C5-9B69-A9F25EBACF17}"/>
                </a:ext>
              </a:extLst>
            </p:cNvPr>
            <p:cNvSpPr/>
            <p:nvPr/>
          </p:nvSpPr>
          <p:spPr>
            <a:xfrm>
              <a:off x="5156" y="621076"/>
              <a:ext cx="4090511" cy="2454306"/>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pole tekstowe 7">
              <a:extLst>
                <a:ext uri="{FF2B5EF4-FFF2-40B4-BE49-F238E27FC236}">
                  <a16:creationId xmlns:a16="http://schemas.microsoft.com/office/drawing/2014/main" id="{DD01AA46-493D-4244-BB4F-F8E42992DB85}"/>
                </a:ext>
              </a:extLst>
            </p:cNvPr>
            <p:cNvSpPr txBox="1"/>
            <p:nvPr/>
          </p:nvSpPr>
          <p:spPr>
            <a:xfrm>
              <a:off x="5156" y="602830"/>
              <a:ext cx="4090511" cy="245430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1903" tIns="121903" rIns="121903" bIns="121903" numCol="1" spcCol="1270" anchor="ctr" anchorCtr="0">
              <a:noAutofit/>
            </a:bodyPr>
            <a:lstStyle/>
            <a:p>
              <a:pPr algn="ctr" defTabSz="1422192">
                <a:lnSpc>
                  <a:spcPct val="90000"/>
                </a:lnSpc>
                <a:spcBef>
                  <a:spcPct val="0"/>
                </a:spcBef>
              </a:pPr>
              <a:r>
                <a:rPr lang="pl-PL" dirty="0">
                  <a:solidFill>
                    <a:prstClr val="white"/>
                  </a:solidFill>
                  <a:latin typeface="Calibri"/>
                </a:rPr>
                <a:t>Menedżer haseł</a:t>
              </a:r>
            </a:p>
          </p:txBody>
        </p:sp>
      </p:grpSp>
      <p:sp>
        <p:nvSpPr>
          <p:cNvPr id="9" name="pole tekstowe 8">
            <a:extLst>
              <a:ext uri="{FF2B5EF4-FFF2-40B4-BE49-F238E27FC236}">
                <a16:creationId xmlns:a16="http://schemas.microsoft.com/office/drawing/2014/main" id="{3C347D5D-4F93-4ACB-91FE-E8BA2A985FF0}"/>
              </a:ext>
            </a:extLst>
          </p:cNvPr>
          <p:cNvSpPr txBox="1"/>
          <p:nvPr/>
        </p:nvSpPr>
        <p:spPr>
          <a:xfrm>
            <a:off x="-670278" y="9789614"/>
            <a:ext cx="9991725" cy="502766"/>
          </a:xfrm>
          <a:prstGeom prst="rect">
            <a:avLst/>
          </a:prstGeom>
          <a:noFill/>
        </p:spPr>
        <p:txBody>
          <a:bodyPr wrap="square" rtlCol="0">
            <a:spAutoFit/>
          </a:bodyPr>
          <a:lstStyle/>
          <a:p>
            <a:pPr algn="ctr" defTabSz="2031392"/>
            <a:r>
              <a:rPr lang="pl-PL" sz="2667" dirty="0">
                <a:solidFill>
                  <a:srgbClr val="002060"/>
                </a:solidFill>
                <a:latin typeface="Calibri"/>
              </a:rPr>
              <a:t>Brak konieczności zapamiętywania wielu haseł</a:t>
            </a:r>
          </a:p>
        </p:txBody>
      </p:sp>
      <p:pic>
        <p:nvPicPr>
          <p:cNvPr id="11" name="Picture 2" descr="Free illustrations of Security">
            <a:extLst>
              <a:ext uri="{FF2B5EF4-FFF2-40B4-BE49-F238E27FC236}">
                <a16:creationId xmlns:a16="http://schemas.microsoft.com/office/drawing/2014/main" id="{DE4D4FBA-94CF-42EF-9B21-B6F09E5372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03761" y="2453740"/>
            <a:ext cx="9142730" cy="5142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83292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ymbol zastępczy numeru slajdu 9"/>
          <p:cNvSpPr>
            <a:spLocks noGrp="1"/>
          </p:cNvSpPr>
          <p:nvPr>
            <p:ph type="sldNum" sz="quarter" idx="12"/>
          </p:nvPr>
        </p:nvSpPr>
        <p:spPr/>
        <p:txBody>
          <a:bodyPr/>
          <a:lstStyle/>
          <a:p>
            <a:fld id="{6EFFB14B-A6E9-4CA1-AFA8-DC55FA084751}" type="slidenum">
              <a:rPr lang="pl-PL" smtClean="0"/>
              <a:pPr/>
              <a:t>39</a:t>
            </a:fld>
            <a:endParaRPr lang="pl-PL"/>
          </a:p>
        </p:txBody>
      </p:sp>
      <p:sp>
        <p:nvSpPr>
          <p:cNvPr id="3" name="Symbol zastępczy numeru slajdu 9">
            <a:extLst>
              <a:ext uri="{FF2B5EF4-FFF2-40B4-BE49-F238E27FC236}">
                <a16:creationId xmlns:a16="http://schemas.microsoft.com/office/drawing/2014/main" id="{E80B75E1-8E92-4D0C-9767-866656A4448C}"/>
              </a:ext>
            </a:extLst>
          </p:cNvPr>
          <p:cNvSpPr txBox="1">
            <a:spLocks/>
          </p:cNvSpPr>
          <p:nvPr/>
        </p:nvSpPr>
        <p:spPr>
          <a:xfrm>
            <a:off x="14562669" y="10595390"/>
            <a:ext cx="4741333" cy="608627"/>
          </a:xfrm>
          <a:prstGeom prst="rect">
            <a:avLst/>
          </a:prstGeom>
        </p:spPr>
        <p:txBody>
          <a:bodyPr vert="horz" lIns="203169" tIns="101586" rIns="203169" bIns="101586" rtlCol="0" anchor="ctr"/>
          <a:lstStyle>
            <a:defPPr>
              <a:defRPr lang="pl-PL"/>
            </a:defPPr>
            <a:lvl1pPr marL="0" algn="r" defTabSz="2031691" rtl="0" eaLnBrk="1" latinLnBrk="0" hangingPunct="1">
              <a:defRPr sz="2700" kern="1200">
                <a:solidFill>
                  <a:schemeClr val="tx1">
                    <a:tint val="75000"/>
                  </a:schemeClr>
                </a:solidFill>
                <a:latin typeface="+mn-lt"/>
                <a:ea typeface="+mn-ea"/>
                <a:cs typeface="+mn-cs"/>
              </a:defRPr>
            </a:lvl1pPr>
            <a:lvl2pPr marL="1015847" algn="l" defTabSz="2031691" rtl="0" eaLnBrk="1" latinLnBrk="0" hangingPunct="1">
              <a:defRPr sz="4000" kern="1200">
                <a:solidFill>
                  <a:schemeClr val="tx1"/>
                </a:solidFill>
                <a:latin typeface="+mn-lt"/>
                <a:ea typeface="+mn-ea"/>
                <a:cs typeface="+mn-cs"/>
              </a:defRPr>
            </a:lvl2pPr>
            <a:lvl3pPr marL="2031691" algn="l" defTabSz="2031691" rtl="0" eaLnBrk="1" latinLnBrk="0" hangingPunct="1">
              <a:defRPr sz="4000" kern="1200">
                <a:solidFill>
                  <a:schemeClr val="tx1"/>
                </a:solidFill>
                <a:latin typeface="+mn-lt"/>
                <a:ea typeface="+mn-ea"/>
                <a:cs typeface="+mn-cs"/>
              </a:defRPr>
            </a:lvl3pPr>
            <a:lvl4pPr marL="3047536" algn="l" defTabSz="2031691" rtl="0" eaLnBrk="1" latinLnBrk="0" hangingPunct="1">
              <a:defRPr sz="4000" kern="1200">
                <a:solidFill>
                  <a:schemeClr val="tx1"/>
                </a:solidFill>
                <a:latin typeface="+mn-lt"/>
                <a:ea typeface="+mn-ea"/>
                <a:cs typeface="+mn-cs"/>
              </a:defRPr>
            </a:lvl4pPr>
            <a:lvl5pPr marL="4063380" algn="l" defTabSz="2031691" rtl="0" eaLnBrk="1" latinLnBrk="0" hangingPunct="1">
              <a:defRPr sz="4000" kern="1200">
                <a:solidFill>
                  <a:schemeClr val="tx1"/>
                </a:solidFill>
                <a:latin typeface="+mn-lt"/>
                <a:ea typeface="+mn-ea"/>
                <a:cs typeface="+mn-cs"/>
              </a:defRPr>
            </a:lvl5pPr>
            <a:lvl6pPr marL="5079227" algn="l" defTabSz="2031691" rtl="0" eaLnBrk="1" latinLnBrk="0" hangingPunct="1">
              <a:defRPr sz="4000" kern="1200">
                <a:solidFill>
                  <a:schemeClr val="tx1"/>
                </a:solidFill>
                <a:latin typeface="+mn-lt"/>
                <a:ea typeface="+mn-ea"/>
                <a:cs typeface="+mn-cs"/>
              </a:defRPr>
            </a:lvl6pPr>
            <a:lvl7pPr marL="6095071" algn="l" defTabSz="2031691" rtl="0" eaLnBrk="1" latinLnBrk="0" hangingPunct="1">
              <a:defRPr sz="4000" kern="1200">
                <a:solidFill>
                  <a:schemeClr val="tx1"/>
                </a:solidFill>
                <a:latin typeface="+mn-lt"/>
                <a:ea typeface="+mn-ea"/>
                <a:cs typeface="+mn-cs"/>
              </a:defRPr>
            </a:lvl7pPr>
            <a:lvl8pPr marL="7110918" algn="l" defTabSz="2031691" rtl="0" eaLnBrk="1" latinLnBrk="0" hangingPunct="1">
              <a:defRPr sz="4000" kern="1200">
                <a:solidFill>
                  <a:schemeClr val="tx1"/>
                </a:solidFill>
                <a:latin typeface="+mn-lt"/>
                <a:ea typeface="+mn-ea"/>
                <a:cs typeface="+mn-cs"/>
              </a:defRPr>
            </a:lvl8pPr>
            <a:lvl9pPr marL="8126762" algn="l" defTabSz="2031691" rtl="0" eaLnBrk="1" latinLnBrk="0" hangingPunct="1">
              <a:defRPr sz="4000" kern="1200">
                <a:solidFill>
                  <a:schemeClr val="tx1"/>
                </a:solidFill>
                <a:latin typeface="+mn-lt"/>
                <a:ea typeface="+mn-ea"/>
                <a:cs typeface="+mn-cs"/>
              </a:defRPr>
            </a:lvl9pPr>
          </a:lstStyle>
          <a:p>
            <a:fld id="{6EFFB14B-A6E9-4CA1-AFA8-DC55FA084751}" type="slidenum">
              <a:rPr lang="pl-PL" smtClean="0"/>
              <a:pPr/>
              <a:t>39</a:t>
            </a:fld>
            <a:endParaRPr lang="pl-PL"/>
          </a:p>
        </p:txBody>
      </p:sp>
      <p:sp>
        <p:nvSpPr>
          <p:cNvPr id="4" name="pole tekstowe 3">
            <a:extLst>
              <a:ext uri="{FF2B5EF4-FFF2-40B4-BE49-F238E27FC236}">
                <a16:creationId xmlns:a16="http://schemas.microsoft.com/office/drawing/2014/main" id="{597DC881-59ED-4AFA-82BC-1DA2D65492D7}"/>
              </a:ext>
            </a:extLst>
          </p:cNvPr>
          <p:cNvSpPr txBox="1"/>
          <p:nvPr/>
        </p:nvSpPr>
        <p:spPr>
          <a:xfrm>
            <a:off x="2455144" y="227571"/>
            <a:ext cx="18174808" cy="1379168"/>
          </a:xfrm>
          <a:prstGeom prst="rect">
            <a:avLst/>
          </a:prstGeom>
          <a:noFill/>
        </p:spPr>
        <p:txBody>
          <a:bodyPr wrap="square" lIns="451425" tIns="225715" rIns="451425" bIns="225715" rtlCol="0">
            <a:spAutoFit/>
          </a:bodyPr>
          <a:lstStyle/>
          <a:p>
            <a:pPr algn="l"/>
            <a:r>
              <a:rPr lang="pl-PL" sz="2400" b="1" dirty="0">
                <a:solidFill>
                  <a:srgbClr val="162263"/>
                </a:solidFill>
              </a:rPr>
              <a:t/>
            </a:r>
            <a:br>
              <a:rPr lang="pl-PL" sz="2400" b="1" dirty="0">
                <a:solidFill>
                  <a:srgbClr val="162263"/>
                </a:solidFill>
              </a:rPr>
            </a:br>
            <a:r>
              <a:rPr lang="pl-PL" sz="2400" b="1" dirty="0">
                <a:solidFill>
                  <a:srgbClr val="162263"/>
                </a:solidFill>
              </a:rPr>
              <a:t>  </a:t>
            </a:r>
            <a:r>
              <a:rPr lang="pl-PL" sz="3600" b="1" dirty="0">
                <a:solidFill>
                  <a:srgbClr val="162263"/>
                </a:solidFill>
              </a:rPr>
              <a:t>Dobre praktyki</a:t>
            </a:r>
            <a:endParaRPr lang="pl-PL" sz="3600" dirty="0"/>
          </a:p>
        </p:txBody>
      </p:sp>
      <p:sp>
        <p:nvSpPr>
          <p:cNvPr id="5" name="pole tekstowe 4">
            <a:extLst>
              <a:ext uri="{FF2B5EF4-FFF2-40B4-BE49-F238E27FC236}">
                <a16:creationId xmlns:a16="http://schemas.microsoft.com/office/drawing/2014/main" id="{83D05AEC-3F7C-49E7-87B4-52EF92FAE962}"/>
              </a:ext>
            </a:extLst>
          </p:cNvPr>
          <p:cNvSpPr txBox="1"/>
          <p:nvPr/>
        </p:nvSpPr>
        <p:spPr>
          <a:xfrm>
            <a:off x="9223896" y="10078733"/>
            <a:ext cx="9505056" cy="307777"/>
          </a:xfrm>
          <a:prstGeom prst="rect">
            <a:avLst/>
          </a:prstGeom>
        </p:spPr>
        <p:txBody>
          <a:bodyPr wrap="square" rtlCol="0">
            <a:spAutoFit/>
          </a:bodyPr>
          <a:lstStyle/>
          <a:p>
            <a:pPr algn="r" defTabSz="2031392"/>
            <a:r>
              <a:rPr lang="pl-PL" sz="1400" dirty="0">
                <a:solidFill>
                  <a:srgbClr val="002060"/>
                </a:solidFill>
                <a:cs typeface="Times New Roman" panose="02020603050405020304" pitchFamily="18" charset="0"/>
              </a:rPr>
              <a:t>Źródło: </a:t>
            </a:r>
            <a:r>
              <a:rPr lang="pl-PL" sz="1400" dirty="0">
                <a:solidFill>
                  <a:srgbClr val="002060"/>
                </a:solidFill>
                <a:latin typeface="Calibri"/>
                <a:cs typeface="Times New Roman" panose="02020603050405020304" pitchFamily="18" charset="0"/>
              </a:rPr>
              <a:t>prezentacja CSIRT KNF / Facebook.com / opracowanie własne</a:t>
            </a:r>
          </a:p>
        </p:txBody>
      </p:sp>
      <p:grpSp>
        <p:nvGrpSpPr>
          <p:cNvPr id="6" name="Grupa 5">
            <a:extLst>
              <a:ext uri="{FF2B5EF4-FFF2-40B4-BE49-F238E27FC236}">
                <a16:creationId xmlns:a16="http://schemas.microsoft.com/office/drawing/2014/main" id="{4A4829FD-44D4-42FD-8421-3114B54CF47E}"/>
              </a:ext>
            </a:extLst>
          </p:cNvPr>
          <p:cNvGrpSpPr/>
          <p:nvPr/>
        </p:nvGrpSpPr>
        <p:grpSpPr>
          <a:xfrm>
            <a:off x="1063465" y="2453740"/>
            <a:ext cx="5831838" cy="2951918"/>
            <a:chOff x="5156" y="602830"/>
            <a:chExt cx="4090511" cy="2472552"/>
          </a:xfrm>
          <a:solidFill>
            <a:srgbClr val="1F497D"/>
          </a:solidFill>
        </p:grpSpPr>
        <p:sp>
          <p:nvSpPr>
            <p:cNvPr id="7" name="Prostokąt 6">
              <a:extLst>
                <a:ext uri="{FF2B5EF4-FFF2-40B4-BE49-F238E27FC236}">
                  <a16:creationId xmlns:a16="http://schemas.microsoft.com/office/drawing/2014/main" id="{E2FB9E94-EB27-4D5D-B6D9-6B727CD46EC3}"/>
                </a:ext>
              </a:extLst>
            </p:cNvPr>
            <p:cNvSpPr/>
            <p:nvPr/>
          </p:nvSpPr>
          <p:spPr>
            <a:xfrm>
              <a:off x="5156" y="621076"/>
              <a:ext cx="4090511" cy="2454306"/>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pole tekstowe 7">
              <a:extLst>
                <a:ext uri="{FF2B5EF4-FFF2-40B4-BE49-F238E27FC236}">
                  <a16:creationId xmlns:a16="http://schemas.microsoft.com/office/drawing/2014/main" id="{BB1CC8D2-003C-4A12-AF76-EFD87E5603CC}"/>
                </a:ext>
              </a:extLst>
            </p:cNvPr>
            <p:cNvSpPr txBox="1"/>
            <p:nvPr/>
          </p:nvSpPr>
          <p:spPr>
            <a:xfrm>
              <a:off x="5156" y="602830"/>
              <a:ext cx="4090511" cy="245430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1903" tIns="121903" rIns="121903" bIns="121903" numCol="1" spcCol="1270" anchor="ctr" anchorCtr="0">
              <a:noAutofit/>
            </a:bodyPr>
            <a:lstStyle/>
            <a:p>
              <a:pPr algn="ctr" defTabSz="1422192">
                <a:lnSpc>
                  <a:spcPct val="90000"/>
                </a:lnSpc>
                <a:spcBef>
                  <a:spcPct val="0"/>
                </a:spcBef>
              </a:pPr>
              <a:r>
                <a:rPr lang="pl-PL" dirty="0">
                  <a:solidFill>
                    <a:prstClr val="white"/>
                  </a:solidFill>
                  <a:latin typeface="Calibri"/>
                </a:rPr>
                <a:t>Włącz dwuetapowe</a:t>
              </a:r>
              <a:br>
                <a:rPr lang="pl-PL" dirty="0">
                  <a:solidFill>
                    <a:prstClr val="white"/>
                  </a:solidFill>
                  <a:latin typeface="Calibri"/>
                </a:rPr>
              </a:br>
              <a:r>
                <a:rPr lang="pl-PL" dirty="0">
                  <a:solidFill>
                    <a:prstClr val="white"/>
                  </a:solidFill>
                  <a:latin typeface="Calibri"/>
                </a:rPr>
                <a:t>uwierzytelnianie</a:t>
              </a:r>
            </a:p>
          </p:txBody>
        </p:sp>
      </p:grpSp>
      <p:pic>
        <p:nvPicPr>
          <p:cNvPr id="9" name="Obraz 8">
            <a:extLst>
              <a:ext uri="{FF2B5EF4-FFF2-40B4-BE49-F238E27FC236}">
                <a16:creationId xmlns:a16="http://schemas.microsoft.com/office/drawing/2014/main" id="{07B17E77-D8FF-4289-9170-9F989A12E2B8}"/>
              </a:ext>
            </a:extLst>
          </p:cNvPr>
          <p:cNvPicPr>
            <a:picLocks noChangeAspect="1"/>
          </p:cNvPicPr>
          <p:nvPr/>
        </p:nvPicPr>
        <p:blipFill>
          <a:blip r:embed="rId2"/>
          <a:stretch>
            <a:fillRect/>
          </a:stretch>
        </p:blipFill>
        <p:spPr>
          <a:xfrm>
            <a:off x="14693542" y="1927393"/>
            <a:ext cx="3587065" cy="7723680"/>
          </a:xfrm>
          <a:prstGeom prst="rect">
            <a:avLst/>
          </a:prstGeom>
          <a:ln>
            <a:solidFill>
              <a:schemeClr val="bg1">
                <a:lumMod val="85000"/>
              </a:schemeClr>
            </a:solidFill>
          </a:ln>
        </p:spPr>
      </p:pic>
      <p:pic>
        <p:nvPicPr>
          <p:cNvPr id="11" name="Obraz 10">
            <a:extLst>
              <a:ext uri="{FF2B5EF4-FFF2-40B4-BE49-F238E27FC236}">
                <a16:creationId xmlns:a16="http://schemas.microsoft.com/office/drawing/2014/main" id="{FE7105AE-00A8-44A2-9A78-93E1806688D2}"/>
              </a:ext>
            </a:extLst>
          </p:cNvPr>
          <p:cNvPicPr>
            <a:picLocks noChangeAspect="1"/>
          </p:cNvPicPr>
          <p:nvPr/>
        </p:nvPicPr>
        <p:blipFill>
          <a:blip r:embed="rId3"/>
          <a:stretch>
            <a:fillRect/>
          </a:stretch>
        </p:blipFill>
        <p:spPr>
          <a:xfrm>
            <a:off x="7399299" y="2453740"/>
            <a:ext cx="6790247" cy="5858562"/>
          </a:xfrm>
          <a:prstGeom prst="rect">
            <a:avLst/>
          </a:prstGeom>
          <a:ln>
            <a:solidFill>
              <a:schemeClr val="bg1">
                <a:lumMod val="85000"/>
              </a:schemeClr>
            </a:solidFill>
          </a:ln>
        </p:spPr>
      </p:pic>
      <p:sp>
        <p:nvSpPr>
          <p:cNvPr id="12" name="pole tekstowe 11">
            <a:extLst>
              <a:ext uri="{FF2B5EF4-FFF2-40B4-BE49-F238E27FC236}">
                <a16:creationId xmlns:a16="http://schemas.microsoft.com/office/drawing/2014/main" id="{65A020A2-1E07-4B4F-A296-BB0EBAF74A1F}"/>
              </a:ext>
            </a:extLst>
          </p:cNvPr>
          <p:cNvSpPr txBox="1"/>
          <p:nvPr/>
        </p:nvSpPr>
        <p:spPr>
          <a:xfrm>
            <a:off x="-880751" y="9782048"/>
            <a:ext cx="9991725" cy="502766"/>
          </a:xfrm>
          <a:prstGeom prst="rect">
            <a:avLst/>
          </a:prstGeom>
          <a:noFill/>
        </p:spPr>
        <p:txBody>
          <a:bodyPr wrap="square" rtlCol="0">
            <a:spAutoFit/>
          </a:bodyPr>
          <a:lstStyle/>
          <a:p>
            <a:pPr algn="ctr" defTabSz="2031392"/>
            <a:r>
              <a:rPr lang="pl-PL" sz="2667" dirty="0">
                <a:solidFill>
                  <a:srgbClr val="002060"/>
                </a:solidFill>
                <a:latin typeface="Calibri"/>
              </a:rPr>
              <a:t>Dodatkowe zabezpieczenie dostępu do kont</a:t>
            </a:r>
          </a:p>
        </p:txBody>
      </p:sp>
    </p:spTree>
    <p:extLst>
      <p:ext uri="{BB962C8B-B14F-4D97-AF65-F5344CB8AC3E}">
        <p14:creationId xmlns:p14="http://schemas.microsoft.com/office/powerpoint/2010/main" val="3715580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ymbol zastępczy numeru slajdu 9"/>
          <p:cNvSpPr>
            <a:spLocks noGrp="1"/>
          </p:cNvSpPr>
          <p:nvPr>
            <p:ph type="sldNum" sz="quarter" idx="12"/>
          </p:nvPr>
        </p:nvSpPr>
        <p:spPr/>
        <p:txBody>
          <a:bodyPr/>
          <a:lstStyle/>
          <a:p>
            <a:fld id="{6EFFB14B-A6E9-4CA1-AFA8-DC55FA084751}" type="slidenum">
              <a:rPr lang="pl-PL" smtClean="0"/>
              <a:pPr/>
              <a:t>4</a:t>
            </a:fld>
            <a:endParaRPr lang="pl-PL"/>
          </a:p>
        </p:txBody>
      </p:sp>
      <p:pic>
        <p:nvPicPr>
          <p:cNvPr id="7" name="Obraz 6">
            <a:extLst>
              <a:ext uri="{FF2B5EF4-FFF2-40B4-BE49-F238E27FC236}">
                <a16:creationId xmlns:a16="http://schemas.microsoft.com/office/drawing/2014/main" id="{A7FC72B7-59F9-4874-8B0C-D5E8EAD495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7959" y="1539330"/>
            <a:ext cx="15191529" cy="8545235"/>
          </a:xfrm>
          <a:prstGeom prst="rect">
            <a:avLst/>
          </a:prstGeom>
        </p:spPr>
      </p:pic>
      <p:sp>
        <p:nvSpPr>
          <p:cNvPr id="8" name="pole tekstowe 7">
            <a:extLst>
              <a:ext uri="{FF2B5EF4-FFF2-40B4-BE49-F238E27FC236}">
                <a16:creationId xmlns:a16="http://schemas.microsoft.com/office/drawing/2014/main" id="{144D19E9-F3F5-4EBE-9162-8859448188DE}"/>
              </a:ext>
            </a:extLst>
          </p:cNvPr>
          <p:cNvSpPr txBox="1"/>
          <p:nvPr/>
        </p:nvSpPr>
        <p:spPr>
          <a:xfrm>
            <a:off x="4331193" y="4995432"/>
            <a:ext cx="18174808" cy="1440723"/>
          </a:xfrm>
          <a:prstGeom prst="rect">
            <a:avLst/>
          </a:prstGeom>
          <a:noFill/>
        </p:spPr>
        <p:txBody>
          <a:bodyPr wrap="square" lIns="451425" tIns="225715" rIns="451425" bIns="225715" rtlCol="0">
            <a:spAutoFit/>
          </a:bodyPr>
          <a:lstStyle/>
          <a:p>
            <a:r>
              <a:rPr lang="pl-PL" sz="6400" b="1" dirty="0">
                <a:solidFill>
                  <a:schemeClr val="bg1"/>
                </a:solidFill>
              </a:rPr>
              <a:t>KILKA SŁÓW O ZESPOŁACH CSIRT</a:t>
            </a:r>
          </a:p>
        </p:txBody>
      </p:sp>
    </p:spTree>
    <p:extLst>
      <p:ext uri="{BB962C8B-B14F-4D97-AF65-F5344CB8AC3E}">
        <p14:creationId xmlns:p14="http://schemas.microsoft.com/office/powerpoint/2010/main" val="12883282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numeru slajdu 2"/>
          <p:cNvSpPr>
            <a:spLocks noGrp="1"/>
          </p:cNvSpPr>
          <p:nvPr>
            <p:ph type="sldNum" sz="quarter" idx="12"/>
          </p:nvPr>
        </p:nvSpPr>
        <p:spPr/>
        <p:txBody>
          <a:bodyPr/>
          <a:lstStyle/>
          <a:p>
            <a:fld id="{6EFFB14B-A6E9-4CA1-AFA8-DC55FA084751}" type="slidenum">
              <a:rPr lang="pl-PL" smtClean="0"/>
              <a:pPr/>
              <a:t>40</a:t>
            </a:fld>
            <a:endParaRPr lang="pl-PL"/>
          </a:p>
        </p:txBody>
      </p:sp>
      <p:pic>
        <p:nvPicPr>
          <p:cNvPr id="7" name="Obraz 6"/>
          <p:cNvPicPr>
            <a:picLocks noChangeAspect="1"/>
          </p:cNvPicPr>
          <p:nvPr/>
        </p:nvPicPr>
        <p:blipFill rotWithShape="1">
          <a:blip r:embed="rId2">
            <a:duotone>
              <a:prstClr val="black"/>
              <a:schemeClr val="accent1">
                <a:tint val="45000"/>
                <a:satMod val="400000"/>
              </a:schemeClr>
            </a:duotone>
            <a:extLst>
              <a:ext uri="{BEBA8EAE-BF5A-486C-A8C5-ECC9F3942E4B}">
                <a14:imgProps xmlns:a14="http://schemas.microsoft.com/office/drawing/2010/main">
                  <a14:imgLayer r:embed="rId3">
                    <a14:imgEffect>
                      <a14:artisticGlowDiffused/>
                    </a14:imgEffect>
                    <a14:imgEffect>
                      <a14:brightnessContrast bright="20000" contrast="-20000"/>
                    </a14:imgEffect>
                  </a14:imgLayer>
                </a14:imgProps>
              </a:ext>
              <a:ext uri="{28A0092B-C50C-407E-A947-70E740481C1C}">
                <a14:useLocalDpi xmlns:a14="http://schemas.microsoft.com/office/drawing/2010/main" val="0"/>
              </a:ext>
            </a:extLst>
          </a:blip>
          <a:srcRect b="38532"/>
          <a:stretch/>
        </p:blipFill>
        <p:spPr>
          <a:xfrm>
            <a:off x="3081171" y="3279735"/>
            <a:ext cx="13861540" cy="4430629"/>
          </a:xfrm>
          <a:prstGeom prst="rect">
            <a:avLst/>
          </a:prstGeom>
          <a:effectLst>
            <a:reflection blurRad="6350" stA="50000" endA="300" endPos="55000" dir="5400000" sy="-100000" algn="bl" rotWithShape="0"/>
          </a:effectLst>
        </p:spPr>
      </p:pic>
      <p:sp>
        <p:nvSpPr>
          <p:cNvPr id="8" name="Symbol zastępczy zawartości 74"/>
          <p:cNvSpPr>
            <a:spLocks noGrp="1"/>
          </p:cNvSpPr>
          <p:nvPr>
            <p:ph sz="quarter" idx="14"/>
          </p:nvPr>
        </p:nvSpPr>
        <p:spPr>
          <a:xfrm>
            <a:off x="6199560" y="6003826"/>
            <a:ext cx="8064896" cy="1728192"/>
          </a:xfrm>
          <a:effectLst>
            <a:outerShdw blurRad="50800" dist="38100" dir="5400000" algn="t" rotWithShape="0">
              <a:prstClr val="black">
                <a:alpha val="40000"/>
              </a:prstClr>
            </a:outerShdw>
          </a:effectLst>
        </p:spPr>
        <p:txBody>
          <a:bodyPr>
            <a:noAutofit/>
          </a:bodyPr>
          <a:lstStyle/>
          <a:p>
            <a:pPr marL="0" indent="0">
              <a:buNone/>
            </a:pPr>
            <a:r>
              <a:rPr lang="pl-PL" sz="6000" b="1" dirty="0">
                <a:solidFill>
                  <a:schemeClr val="bg1"/>
                </a:solidFill>
                <a:latin typeface="+mj-lt"/>
              </a:rPr>
              <a:t>PYTANIA I ODPOWIEDZI</a:t>
            </a:r>
          </a:p>
        </p:txBody>
      </p:sp>
    </p:spTree>
    <p:extLst>
      <p:ext uri="{BB962C8B-B14F-4D97-AF65-F5344CB8AC3E}">
        <p14:creationId xmlns:p14="http://schemas.microsoft.com/office/powerpoint/2010/main" val="17644699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Symbol zastępczy numeru slajdu 2"/>
          <p:cNvSpPr>
            <a:spLocks noGrp="1"/>
          </p:cNvSpPr>
          <p:nvPr>
            <p:ph type="sldNum" sz="quarter" idx="12"/>
          </p:nvPr>
        </p:nvSpPr>
        <p:spPr/>
        <p:txBody>
          <a:bodyPr/>
          <a:lstStyle/>
          <a:p>
            <a:fld id="{6EFFB14B-A6E9-4CA1-AFA8-DC55FA084751}" type="slidenum">
              <a:rPr lang="pl-PL" smtClean="0"/>
              <a:pPr/>
              <a:t>41</a:t>
            </a:fld>
            <a:endParaRPr lang="pl-PL" dirty="0"/>
          </a:p>
        </p:txBody>
      </p:sp>
      <p:pic>
        <p:nvPicPr>
          <p:cNvPr id="7" name="Obraz 6"/>
          <p:cNvPicPr>
            <a:picLocks noChangeAspect="1"/>
          </p:cNvPicPr>
          <p:nvPr/>
        </p:nvPicPr>
        <p:blipFill rotWithShape="1">
          <a:blip r:embed="rId2" cstate="print">
            <a:lum bright="70000" contrast="-70000"/>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121" r="-1"/>
          <a:stretch/>
        </p:blipFill>
        <p:spPr>
          <a:xfrm>
            <a:off x="870968" y="0"/>
            <a:ext cx="18433034" cy="82871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pole tekstowe 5"/>
          <p:cNvSpPr txBox="1"/>
          <p:nvPr/>
        </p:nvSpPr>
        <p:spPr>
          <a:xfrm>
            <a:off x="2678037" y="8666913"/>
            <a:ext cx="6912768" cy="2677656"/>
          </a:xfrm>
          <a:prstGeom prst="rect">
            <a:avLst/>
          </a:prstGeom>
          <a:noFill/>
        </p:spPr>
        <p:txBody>
          <a:bodyPr wrap="square" rtlCol="0">
            <a:spAutoFit/>
          </a:bodyPr>
          <a:lstStyle/>
          <a:p>
            <a:r>
              <a:rPr lang="pl-PL" sz="2800" b="1" dirty="0">
                <a:solidFill>
                  <a:srgbClr val="001A72"/>
                </a:solidFill>
                <a:latin typeface="Arial" panose="020B0604020202020204" pitchFamily="34" charset="0"/>
                <a:cs typeface="Arial" panose="020B0604020202020204" pitchFamily="34" charset="0"/>
              </a:rPr>
              <a:t>Nazwa Departamentu</a:t>
            </a:r>
          </a:p>
          <a:p>
            <a:endParaRPr lang="pl-PL" sz="2800" dirty="0">
              <a:solidFill>
                <a:srgbClr val="001A72"/>
              </a:solidFill>
              <a:latin typeface="Arial" panose="020B0604020202020204" pitchFamily="34" charset="0"/>
              <a:cs typeface="Arial" panose="020B0604020202020204" pitchFamily="34" charset="0"/>
            </a:endParaRPr>
          </a:p>
          <a:p>
            <a:r>
              <a:rPr lang="pl-PL" sz="2800" dirty="0">
                <a:solidFill>
                  <a:srgbClr val="001A72"/>
                </a:solidFill>
                <a:latin typeface="Arial" panose="020B0604020202020204" pitchFamily="34" charset="0"/>
                <a:cs typeface="Arial" panose="020B0604020202020204" pitchFamily="34" charset="0"/>
              </a:rPr>
              <a:t>tel. +48 22 262 55 90, dcb@knf.gov.pl</a:t>
            </a:r>
          </a:p>
          <a:p>
            <a:r>
              <a:rPr lang="pl-PL" sz="2800" dirty="0">
                <a:solidFill>
                  <a:srgbClr val="001A72"/>
                </a:solidFill>
                <a:latin typeface="Arial" panose="020B0604020202020204" pitchFamily="34" charset="0"/>
                <a:cs typeface="Arial" panose="020B0604020202020204" pitchFamily="34" charset="0"/>
              </a:rPr>
              <a:t>Urząd Komisji Nadzoru Finansowego</a:t>
            </a:r>
          </a:p>
          <a:p>
            <a:r>
              <a:rPr lang="pl-PL" sz="2800" dirty="0">
                <a:solidFill>
                  <a:srgbClr val="001A72"/>
                </a:solidFill>
                <a:latin typeface="Arial" panose="020B0604020202020204" pitchFamily="34" charset="0"/>
                <a:cs typeface="Arial" panose="020B0604020202020204" pitchFamily="34" charset="0"/>
              </a:rPr>
              <a:t>ul. Piękna 20, 00-549 Warszawa</a:t>
            </a:r>
          </a:p>
          <a:p>
            <a:r>
              <a:rPr lang="pl-PL" sz="2800" b="1" dirty="0">
                <a:solidFill>
                  <a:srgbClr val="001A72"/>
                </a:solidFill>
                <a:latin typeface="Arial" panose="020B0604020202020204" pitchFamily="34" charset="0"/>
                <a:cs typeface="Arial" panose="020B0604020202020204" pitchFamily="34" charset="0"/>
              </a:rPr>
              <a:t>www.knf.gov.pl</a:t>
            </a:r>
          </a:p>
        </p:txBody>
      </p:sp>
      <p:sp>
        <p:nvSpPr>
          <p:cNvPr id="9" name="pole tekstowe 8"/>
          <p:cNvSpPr txBox="1"/>
          <p:nvPr/>
        </p:nvSpPr>
        <p:spPr>
          <a:xfrm>
            <a:off x="6134421" y="3250531"/>
            <a:ext cx="9865096" cy="1313152"/>
          </a:xfrm>
          <a:prstGeom prst="rect">
            <a:avLst/>
          </a:prstGeom>
          <a:noFill/>
          <a:effectLst>
            <a:outerShdw blurRad="50800" dist="38100" dir="5400000" algn="t" rotWithShape="0">
              <a:prstClr val="black">
                <a:alpha val="40000"/>
              </a:prstClr>
            </a:outerShdw>
          </a:effectLst>
        </p:spPr>
        <p:txBody>
          <a:bodyPr wrap="square" lIns="203169" tIns="101586" rIns="203169" bIns="101586" rtlCol="0">
            <a:spAutoFit/>
          </a:bodyPr>
          <a:lstStyle/>
          <a:p>
            <a:r>
              <a:rPr lang="pl-PL" sz="7200" b="1" dirty="0">
                <a:solidFill>
                  <a:srgbClr val="001A72"/>
                </a:solidFill>
                <a:latin typeface="Arial" panose="020B0604020202020204" pitchFamily="34" charset="0"/>
                <a:cs typeface="Arial" panose="020B0604020202020204" pitchFamily="34" charset="0"/>
              </a:rPr>
              <a:t>Dziękujemy za uwagę</a:t>
            </a:r>
          </a:p>
        </p:txBody>
      </p:sp>
      <p:pic>
        <p:nvPicPr>
          <p:cNvPr id="11" name="Obraz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04416" y="654689"/>
            <a:ext cx="4680520" cy="1817345"/>
          </a:xfrm>
          <a:prstGeom prst="rect">
            <a:avLst/>
          </a:prstGeom>
        </p:spPr>
      </p:pic>
      <p:sp>
        <p:nvSpPr>
          <p:cNvPr id="8" name="pole tekstowe 7"/>
          <p:cNvSpPr txBox="1"/>
          <p:nvPr/>
        </p:nvSpPr>
        <p:spPr>
          <a:xfrm>
            <a:off x="2095104" y="5838095"/>
            <a:ext cx="16777864" cy="1200329"/>
          </a:xfrm>
          <a:prstGeom prst="rect">
            <a:avLst/>
          </a:prstGeom>
          <a:noFill/>
        </p:spPr>
        <p:txBody>
          <a:bodyPr wrap="square" rtlCol="0">
            <a:spAutoFit/>
          </a:bodyPr>
          <a:lstStyle/>
          <a:p>
            <a:pPr algn="ctr"/>
            <a:r>
              <a:rPr lang="pl-PL" sz="3600" b="1" dirty="0">
                <a:solidFill>
                  <a:srgbClr val="001A72"/>
                </a:solidFill>
                <a:latin typeface="Arial" panose="020B0604020202020204" pitchFamily="34" charset="0"/>
                <a:cs typeface="Arial" panose="020B0604020202020204" pitchFamily="34" charset="0"/>
              </a:rPr>
              <a:t>Zapraszamy na profile UKNF</a:t>
            </a:r>
          </a:p>
          <a:p>
            <a:pPr algn="ctr"/>
            <a:r>
              <a:rPr lang="pl-PL" sz="3600" b="1" dirty="0">
                <a:solidFill>
                  <a:srgbClr val="001A72"/>
                </a:solidFill>
                <a:latin typeface="Arial" panose="020B0604020202020204" pitchFamily="34" charset="0"/>
                <a:cs typeface="Arial" panose="020B0604020202020204" pitchFamily="34" charset="0"/>
                <a:hlinkClick r:id="rId5"/>
              </a:rPr>
              <a:t>X (Twitter)</a:t>
            </a:r>
            <a:r>
              <a:rPr lang="pl-PL" sz="3600" b="1" dirty="0">
                <a:ln>
                  <a:solidFill>
                    <a:schemeClr val="bg1"/>
                  </a:solidFill>
                </a:ln>
                <a:solidFill>
                  <a:schemeClr val="tx2"/>
                </a:solidFill>
                <a:latin typeface="Arial" panose="020B0604020202020204" pitchFamily="34" charset="0"/>
                <a:cs typeface="Arial" panose="020B0604020202020204" pitchFamily="34" charset="0"/>
              </a:rPr>
              <a:t> </a:t>
            </a:r>
            <a:r>
              <a:rPr lang="pl-PL" sz="3600" b="1" dirty="0">
                <a:solidFill>
                  <a:srgbClr val="001A72"/>
                </a:solidFill>
                <a:latin typeface="Arial" panose="020B0604020202020204" pitchFamily="34" charset="0"/>
                <a:cs typeface="Arial" panose="020B0604020202020204" pitchFamily="34" charset="0"/>
                <a:hlinkClick r:id="rId6"/>
              </a:rPr>
              <a:t>Facebook</a:t>
            </a:r>
            <a:r>
              <a:rPr lang="pl-PL" sz="3600" b="1" dirty="0">
                <a:ln>
                  <a:solidFill>
                    <a:schemeClr val="bg1"/>
                  </a:solidFill>
                </a:ln>
                <a:solidFill>
                  <a:schemeClr val="tx2"/>
                </a:solidFill>
                <a:latin typeface="Arial" panose="020B0604020202020204" pitchFamily="34" charset="0"/>
                <a:cs typeface="Arial" panose="020B0604020202020204" pitchFamily="34" charset="0"/>
              </a:rPr>
              <a:t> </a:t>
            </a:r>
            <a:r>
              <a:rPr lang="pl-PL" sz="3600" b="1" dirty="0">
                <a:solidFill>
                  <a:srgbClr val="001A72"/>
                </a:solidFill>
                <a:latin typeface="Arial" panose="020B0604020202020204" pitchFamily="34" charset="0"/>
                <a:cs typeface="Arial" panose="020B0604020202020204" pitchFamily="34" charset="0"/>
                <a:hlinkClick r:id="rId7"/>
              </a:rPr>
              <a:t>Instagram</a:t>
            </a:r>
            <a:r>
              <a:rPr lang="pl-PL" sz="3600" b="1" dirty="0">
                <a:solidFill>
                  <a:srgbClr val="001A72"/>
                </a:solidFill>
                <a:latin typeface="Arial" panose="020B0604020202020204" pitchFamily="34" charset="0"/>
                <a:cs typeface="Arial" panose="020B0604020202020204" pitchFamily="34" charset="0"/>
              </a:rPr>
              <a:t> </a:t>
            </a:r>
            <a:r>
              <a:rPr lang="pl-PL" sz="3600" b="1" dirty="0">
                <a:solidFill>
                  <a:srgbClr val="001A72"/>
                </a:solidFill>
                <a:latin typeface="Arial" panose="020B0604020202020204" pitchFamily="34" charset="0"/>
                <a:cs typeface="Arial" panose="020B0604020202020204" pitchFamily="34" charset="0"/>
                <a:hlinkClick r:id="rId8"/>
              </a:rPr>
              <a:t>LinkedIn®</a:t>
            </a:r>
            <a:r>
              <a:rPr lang="pl-PL" sz="3600" b="1" dirty="0">
                <a:solidFill>
                  <a:srgbClr val="001A72"/>
                </a:solidFill>
                <a:latin typeface="Arial" panose="020B0604020202020204" pitchFamily="34" charset="0"/>
                <a:cs typeface="Arial" panose="020B0604020202020204" pitchFamily="34" charset="0"/>
              </a:rPr>
              <a:t> </a:t>
            </a:r>
            <a:r>
              <a:rPr lang="pl-PL" sz="3600" b="1" dirty="0">
                <a:solidFill>
                  <a:srgbClr val="001A72"/>
                </a:solidFill>
                <a:latin typeface="Arial" panose="020B0604020202020204" pitchFamily="34" charset="0"/>
                <a:cs typeface="Arial" panose="020B0604020202020204" pitchFamily="34" charset="0"/>
                <a:hlinkClick r:id="rId9"/>
              </a:rPr>
              <a:t>YouTube</a:t>
            </a:r>
            <a:endParaRPr lang="pl-PL" sz="3600" b="1" dirty="0">
              <a:ln>
                <a:solidFill>
                  <a:schemeClr val="bg1"/>
                </a:solidFill>
              </a:ln>
              <a:latin typeface="Arial" panose="020B0604020202020204" pitchFamily="34" charset="0"/>
              <a:cs typeface="Arial" panose="020B0604020202020204" pitchFamily="34" charset="0"/>
            </a:endParaRPr>
          </a:p>
        </p:txBody>
      </p:sp>
      <p:sp>
        <p:nvSpPr>
          <p:cNvPr id="10" name="pole tekstowe 13">
            <a:extLst>
              <a:ext uri="{FF2B5EF4-FFF2-40B4-BE49-F238E27FC236}">
                <a16:creationId xmlns:a16="http://schemas.microsoft.com/office/drawing/2014/main" id="{60B16677-4EF3-4569-ABAC-06DD16C3B274}"/>
              </a:ext>
            </a:extLst>
          </p:cNvPr>
          <p:cNvSpPr txBox="1"/>
          <p:nvPr/>
        </p:nvSpPr>
        <p:spPr>
          <a:xfrm>
            <a:off x="9871968" y="10010615"/>
            <a:ext cx="11382889" cy="584775"/>
          </a:xfrm>
          <a:prstGeom prst="rect">
            <a:avLst/>
          </a:prstGeom>
          <a:noFill/>
        </p:spPr>
        <p:txBody>
          <a:bodyPr wrap="square" rtlCol="0">
            <a:spAutoFit/>
          </a:bodyPr>
          <a:lstStyle>
            <a:defPPr>
              <a:defRPr lang="pl-PL"/>
            </a:defPPr>
            <a:lvl1pPr marL="0" algn="l" defTabSz="2031691" rtl="0" eaLnBrk="1" latinLnBrk="0" hangingPunct="1">
              <a:defRPr sz="4000" kern="1200">
                <a:solidFill>
                  <a:schemeClr val="tx1"/>
                </a:solidFill>
                <a:latin typeface="+mn-lt"/>
                <a:ea typeface="+mn-ea"/>
                <a:cs typeface="+mn-cs"/>
              </a:defRPr>
            </a:lvl1pPr>
            <a:lvl2pPr marL="1015847" algn="l" defTabSz="2031691" rtl="0" eaLnBrk="1" latinLnBrk="0" hangingPunct="1">
              <a:defRPr sz="4000" kern="1200">
                <a:solidFill>
                  <a:schemeClr val="tx1"/>
                </a:solidFill>
                <a:latin typeface="+mn-lt"/>
                <a:ea typeface="+mn-ea"/>
                <a:cs typeface="+mn-cs"/>
              </a:defRPr>
            </a:lvl2pPr>
            <a:lvl3pPr marL="2031691" algn="l" defTabSz="2031691" rtl="0" eaLnBrk="1" latinLnBrk="0" hangingPunct="1">
              <a:defRPr sz="4000" kern="1200">
                <a:solidFill>
                  <a:schemeClr val="tx1"/>
                </a:solidFill>
                <a:latin typeface="+mn-lt"/>
                <a:ea typeface="+mn-ea"/>
                <a:cs typeface="+mn-cs"/>
              </a:defRPr>
            </a:lvl3pPr>
            <a:lvl4pPr marL="3047536" algn="l" defTabSz="2031691" rtl="0" eaLnBrk="1" latinLnBrk="0" hangingPunct="1">
              <a:defRPr sz="4000" kern="1200">
                <a:solidFill>
                  <a:schemeClr val="tx1"/>
                </a:solidFill>
                <a:latin typeface="+mn-lt"/>
                <a:ea typeface="+mn-ea"/>
                <a:cs typeface="+mn-cs"/>
              </a:defRPr>
            </a:lvl4pPr>
            <a:lvl5pPr marL="4063380" algn="l" defTabSz="2031691" rtl="0" eaLnBrk="1" latinLnBrk="0" hangingPunct="1">
              <a:defRPr sz="4000" kern="1200">
                <a:solidFill>
                  <a:schemeClr val="tx1"/>
                </a:solidFill>
                <a:latin typeface="+mn-lt"/>
                <a:ea typeface="+mn-ea"/>
                <a:cs typeface="+mn-cs"/>
              </a:defRPr>
            </a:lvl5pPr>
            <a:lvl6pPr marL="5079227" algn="l" defTabSz="2031691" rtl="0" eaLnBrk="1" latinLnBrk="0" hangingPunct="1">
              <a:defRPr sz="4000" kern="1200">
                <a:solidFill>
                  <a:schemeClr val="tx1"/>
                </a:solidFill>
                <a:latin typeface="+mn-lt"/>
                <a:ea typeface="+mn-ea"/>
                <a:cs typeface="+mn-cs"/>
              </a:defRPr>
            </a:lvl6pPr>
            <a:lvl7pPr marL="6095071" algn="l" defTabSz="2031691" rtl="0" eaLnBrk="1" latinLnBrk="0" hangingPunct="1">
              <a:defRPr sz="4000" kern="1200">
                <a:solidFill>
                  <a:schemeClr val="tx1"/>
                </a:solidFill>
                <a:latin typeface="+mn-lt"/>
                <a:ea typeface="+mn-ea"/>
                <a:cs typeface="+mn-cs"/>
              </a:defRPr>
            </a:lvl7pPr>
            <a:lvl8pPr marL="7110918" algn="l" defTabSz="2031691" rtl="0" eaLnBrk="1" latinLnBrk="0" hangingPunct="1">
              <a:defRPr sz="4000" kern="1200">
                <a:solidFill>
                  <a:schemeClr val="tx1"/>
                </a:solidFill>
                <a:latin typeface="+mn-lt"/>
                <a:ea typeface="+mn-ea"/>
                <a:cs typeface="+mn-cs"/>
              </a:defRPr>
            </a:lvl8pPr>
            <a:lvl9pPr marL="8126762" algn="l" defTabSz="2031691" rtl="0" eaLnBrk="1" latinLnBrk="0" hangingPunct="1">
              <a:defRPr sz="4000" kern="1200">
                <a:solidFill>
                  <a:schemeClr val="tx1"/>
                </a:solidFill>
                <a:latin typeface="+mn-lt"/>
                <a:ea typeface="+mn-ea"/>
                <a:cs typeface="+mn-cs"/>
              </a:defRPr>
            </a:lvl9pPr>
          </a:lstStyle>
          <a:p>
            <a:r>
              <a:rPr lang="pl-PL" sz="1600" dirty="0">
                <a:solidFill>
                  <a:srgbClr val="002060"/>
                </a:solidFill>
              </a:rPr>
              <a:t>Materiał opracowany na podstawie prezentacji przygotowanych przez p. Pawła Piekutowskiego i p. Michała Strzelczyka, </a:t>
            </a:r>
            <a:br>
              <a:rPr lang="pl-PL" sz="1600" dirty="0">
                <a:solidFill>
                  <a:srgbClr val="002060"/>
                </a:solidFill>
              </a:rPr>
            </a:br>
            <a:r>
              <a:rPr lang="pl-PL" sz="1600" dirty="0">
                <a:solidFill>
                  <a:srgbClr val="002060"/>
                </a:solidFill>
              </a:rPr>
              <a:t>zaktualizowany wg stanu na  13 maja 2024 r. i zaprezentowany przez p. Michała Strzelczyka.</a:t>
            </a:r>
          </a:p>
        </p:txBody>
      </p:sp>
    </p:spTree>
    <p:extLst>
      <p:ext uri="{BB962C8B-B14F-4D97-AF65-F5344CB8AC3E}">
        <p14:creationId xmlns:p14="http://schemas.microsoft.com/office/powerpoint/2010/main" val="5681154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ymbol zastępczy numeru slajdu 9"/>
          <p:cNvSpPr>
            <a:spLocks noGrp="1"/>
          </p:cNvSpPr>
          <p:nvPr>
            <p:ph type="sldNum" sz="quarter" idx="12"/>
          </p:nvPr>
        </p:nvSpPr>
        <p:spPr/>
        <p:txBody>
          <a:bodyPr/>
          <a:lstStyle/>
          <a:p>
            <a:fld id="{6EFFB14B-A6E9-4CA1-AFA8-DC55FA084751}" type="slidenum">
              <a:rPr lang="pl-PL" smtClean="0"/>
              <a:pPr/>
              <a:t>5</a:t>
            </a:fld>
            <a:endParaRPr lang="pl-PL"/>
          </a:p>
        </p:txBody>
      </p:sp>
      <p:sp>
        <p:nvSpPr>
          <p:cNvPr id="6" name="Symbol zastępczy numeru slajdu 9">
            <a:extLst>
              <a:ext uri="{FF2B5EF4-FFF2-40B4-BE49-F238E27FC236}">
                <a16:creationId xmlns:a16="http://schemas.microsoft.com/office/drawing/2014/main" id="{D1E085BB-A40A-483C-9C42-FF3990CF2D35}"/>
              </a:ext>
            </a:extLst>
          </p:cNvPr>
          <p:cNvSpPr txBox="1">
            <a:spLocks/>
          </p:cNvSpPr>
          <p:nvPr/>
        </p:nvSpPr>
        <p:spPr>
          <a:xfrm>
            <a:off x="14562669" y="10595390"/>
            <a:ext cx="4741333" cy="608627"/>
          </a:xfrm>
          <a:prstGeom prst="rect">
            <a:avLst/>
          </a:prstGeom>
        </p:spPr>
        <p:txBody>
          <a:bodyPr vert="horz" lIns="203169" tIns="101586" rIns="203169" bIns="101586" rtlCol="0" anchor="ctr"/>
          <a:lstStyle>
            <a:defPPr>
              <a:defRPr lang="pl-PL"/>
            </a:defPPr>
            <a:lvl1pPr marL="0" algn="r" defTabSz="2031691" rtl="0" eaLnBrk="1" latinLnBrk="0" hangingPunct="1">
              <a:defRPr sz="2700" kern="1200">
                <a:solidFill>
                  <a:schemeClr val="tx1">
                    <a:tint val="75000"/>
                  </a:schemeClr>
                </a:solidFill>
                <a:latin typeface="+mn-lt"/>
                <a:ea typeface="+mn-ea"/>
                <a:cs typeface="+mn-cs"/>
              </a:defRPr>
            </a:lvl1pPr>
            <a:lvl2pPr marL="1015847" algn="l" defTabSz="2031691" rtl="0" eaLnBrk="1" latinLnBrk="0" hangingPunct="1">
              <a:defRPr sz="4000" kern="1200">
                <a:solidFill>
                  <a:schemeClr val="tx1"/>
                </a:solidFill>
                <a:latin typeface="+mn-lt"/>
                <a:ea typeface="+mn-ea"/>
                <a:cs typeface="+mn-cs"/>
              </a:defRPr>
            </a:lvl2pPr>
            <a:lvl3pPr marL="2031691" algn="l" defTabSz="2031691" rtl="0" eaLnBrk="1" latinLnBrk="0" hangingPunct="1">
              <a:defRPr sz="4000" kern="1200">
                <a:solidFill>
                  <a:schemeClr val="tx1"/>
                </a:solidFill>
                <a:latin typeface="+mn-lt"/>
                <a:ea typeface="+mn-ea"/>
                <a:cs typeface="+mn-cs"/>
              </a:defRPr>
            </a:lvl3pPr>
            <a:lvl4pPr marL="3047536" algn="l" defTabSz="2031691" rtl="0" eaLnBrk="1" latinLnBrk="0" hangingPunct="1">
              <a:defRPr sz="4000" kern="1200">
                <a:solidFill>
                  <a:schemeClr val="tx1"/>
                </a:solidFill>
                <a:latin typeface="+mn-lt"/>
                <a:ea typeface="+mn-ea"/>
                <a:cs typeface="+mn-cs"/>
              </a:defRPr>
            </a:lvl4pPr>
            <a:lvl5pPr marL="4063380" algn="l" defTabSz="2031691" rtl="0" eaLnBrk="1" latinLnBrk="0" hangingPunct="1">
              <a:defRPr sz="4000" kern="1200">
                <a:solidFill>
                  <a:schemeClr val="tx1"/>
                </a:solidFill>
                <a:latin typeface="+mn-lt"/>
                <a:ea typeface="+mn-ea"/>
                <a:cs typeface="+mn-cs"/>
              </a:defRPr>
            </a:lvl5pPr>
            <a:lvl6pPr marL="5079227" algn="l" defTabSz="2031691" rtl="0" eaLnBrk="1" latinLnBrk="0" hangingPunct="1">
              <a:defRPr sz="4000" kern="1200">
                <a:solidFill>
                  <a:schemeClr val="tx1"/>
                </a:solidFill>
                <a:latin typeface="+mn-lt"/>
                <a:ea typeface="+mn-ea"/>
                <a:cs typeface="+mn-cs"/>
              </a:defRPr>
            </a:lvl6pPr>
            <a:lvl7pPr marL="6095071" algn="l" defTabSz="2031691" rtl="0" eaLnBrk="1" latinLnBrk="0" hangingPunct="1">
              <a:defRPr sz="4000" kern="1200">
                <a:solidFill>
                  <a:schemeClr val="tx1"/>
                </a:solidFill>
                <a:latin typeface="+mn-lt"/>
                <a:ea typeface="+mn-ea"/>
                <a:cs typeface="+mn-cs"/>
              </a:defRPr>
            </a:lvl7pPr>
            <a:lvl8pPr marL="7110918" algn="l" defTabSz="2031691" rtl="0" eaLnBrk="1" latinLnBrk="0" hangingPunct="1">
              <a:defRPr sz="4000" kern="1200">
                <a:solidFill>
                  <a:schemeClr val="tx1"/>
                </a:solidFill>
                <a:latin typeface="+mn-lt"/>
                <a:ea typeface="+mn-ea"/>
                <a:cs typeface="+mn-cs"/>
              </a:defRPr>
            </a:lvl8pPr>
            <a:lvl9pPr marL="8126762" algn="l" defTabSz="2031691" rtl="0" eaLnBrk="1" latinLnBrk="0" hangingPunct="1">
              <a:defRPr sz="4000" kern="1200">
                <a:solidFill>
                  <a:schemeClr val="tx1"/>
                </a:solidFill>
                <a:latin typeface="+mn-lt"/>
                <a:ea typeface="+mn-ea"/>
                <a:cs typeface="+mn-cs"/>
              </a:defRPr>
            </a:lvl9pPr>
          </a:lstStyle>
          <a:p>
            <a:fld id="{6EFFB14B-A6E9-4CA1-AFA8-DC55FA084751}" type="slidenum">
              <a:rPr lang="pl-PL" smtClean="0"/>
              <a:pPr/>
              <a:t>5</a:t>
            </a:fld>
            <a:endParaRPr lang="pl-PL"/>
          </a:p>
        </p:txBody>
      </p:sp>
      <p:sp>
        <p:nvSpPr>
          <p:cNvPr id="7" name="pole tekstowe 6">
            <a:extLst>
              <a:ext uri="{FF2B5EF4-FFF2-40B4-BE49-F238E27FC236}">
                <a16:creationId xmlns:a16="http://schemas.microsoft.com/office/drawing/2014/main" id="{8CD67FA2-5440-495A-A08A-3A32C02FCFDE}"/>
              </a:ext>
            </a:extLst>
          </p:cNvPr>
          <p:cNvSpPr txBox="1"/>
          <p:nvPr/>
        </p:nvSpPr>
        <p:spPr>
          <a:xfrm>
            <a:off x="1072596" y="1467322"/>
            <a:ext cx="18174808" cy="1002911"/>
          </a:xfrm>
          <a:prstGeom prst="rect">
            <a:avLst/>
          </a:prstGeom>
          <a:noFill/>
        </p:spPr>
        <p:txBody>
          <a:bodyPr wrap="square" lIns="451425" tIns="225715" rIns="451425" bIns="225715" rtlCol="0">
            <a:spAutoFit/>
          </a:bodyPr>
          <a:lstStyle/>
          <a:p>
            <a:r>
              <a:rPr lang="pl-PL" sz="3555" b="1" dirty="0">
                <a:solidFill>
                  <a:srgbClr val="001A72"/>
                </a:solidFill>
              </a:rPr>
              <a:t>Rola zespołów CSIRT</a:t>
            </a:r>
          </a:p>
        </p:txBody>
      </p:sp>
      <p:sp>
        <p:nvSpPr>
          <p:cNvPr id="8" name="Prostokąt 7">
            <a:extLst>
              <a:ext uri="{FF2B5EF4-FFF2-40B4-BE49-F238E27FC236}">
                <a16:creationId xmlns:a16="http://schemas.microsoft.com/office/drawing/2014/main" id="{E59A4064-434B-48D3-9D82-CD167DFBFEE0}"/>
              </a:ext>
            </a:extLst>
          </p:cNvPr>
          <p:cNvSpPr/>
          <p:nvPr/>
        </p:nvSpPr>
        <p:spPr>
          <a:xfrm>
            <a:off x="1520523" y="2245266"/>
            <a:ext cx="18799477" cy="1590115"/>
          </a:xfrm>
          <a:prstGeom prst="rect">
            <a:avLst/>
          </a:prstGeom>
        </p:spPr>
        <p:txBody>
          <a:bodyPr wrap="square">
            <a:spAutoFit/>
          </a:bodyPr>
          <a:lstStyle/>
          <a:p>
            <a:endParaRPr lang="pl-PL" sz="3200" dirty="0">
              <a:solidFill>
                <a:srgbClr val="002060"/>
              </a:solidFill>
            </a:endParaRPr>
          </a:p>
          <a:p>
            <a:pPr algn="just"/>
            <a:r>
              <a:rPr lang="pl-PL" sz="3200" dirty="0">
                <a:solidFill>
                  <a:srgbClr val="002060"/>
                </a:solidFill>
              </a:rPr>
              <a:t>CSIRT (ang. </a:t>
            </a:r>
            <a:r>
              <a:rPr lang="pl-PL" sz="3200" dirty="0" err="1">
                <a:solidFill>
                  <a:srgbClr val="002060"/>
                </a:solidFill>
              </a:rPr>
              <a:t>Computer</a:t>
            </a:r>
            <a:r>
              <a:rPr lang="pl-PL" sz="3200" dirty="0">
                <a:solidFill>
                  <a:srgbClr val="002060"/>
                </a:solidFill>
              </a:rPr>
              <a:t> Security </a:t>
            </a:r>
            <a:r>
              <a:rPr lang="pl-PL" sz="3200" dirty="0" err="1">
                <a:solidFill>
                  <a:srgbClr val="002060"/>
                </a:solidFill>
              </a:rPr>
              <a:t>Incident</a:t>
            </a:r>
            <a:r>
              <a:rPr lang="pl-PL" sz="3200" dirty="0">
                <a:solidFill>
                  <a:srgbClr val="002060"/>
                </a:solidFill>
              </a:rPr>
              <a:t> </a:t>
            </a:r>
            <a:r>
              <a:rPr lang="pl-PL" sz="3200" dirty="0" err="1">
                <a:solidFill>
                  <a:srgbClr val="002060"/>
                </a:solidFill>
              </a:rPr>
              <a:t>Response</a:t>
            </a:r>
            <a:r>
              <a:rPr lang="pl-PL" sz="3200" dirty="0">
                <a:solidFill>
                  <a:srgbClr val="002060"/>
                </a:solidFill>
              </a:rPr>
              <a:t> Team)</a:t>
            </a:r>
          </a:p>
          <a:p>
            <a:pPr algn="just"/>
            <a:r>
              <a:rPr lang="pl-PL" sz="3200" dirty="0">
                <a:solidFill>
                  <a:srgbClr val="002060"/>
                </a:solidFill>
              </a:rPr>
              <a:t> - </a:t>
            </a:r>
            <a:r>
              <a:rPr lang="pl-PL" sz="3333" dirty="0"/>
              <a:t>zespół ds. bezpieczeństwa komputerowego i reagowania na incydenty</a:t>
            </a:r>
            <a:r>
              <a:rPr lang="pl-PL" sz="3200" dirty="0">
                <a:solidFill>
                  <a:srgbClr val="002060"/>
                </a:solidFill>
              </a:rPr>
              <a:t> </a:t>
            </a:r>
          </a:p>
        </p:txBody>
      </p:sp>
      <p:pic>
        <p:nvPicPr>
          <p:cNvPr id="9" name="Obraz 8">
            <a:extLst>
              <a:ext uri="{FF2B5EF4-FFF2-40B4-BE49-F238E27FC236}">
                <a16:creationId xmlns:a16="http://schemas.microsoft.com/office/drawing/2014/main" id="{3B7EA5C0-5121-46D6-8FD7-2F84C3665E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7948" y="4351759"/>
            <a:ext cx="8422052" cy="5612507"/>
          </a:xfrm>
          <a:prstGeom prst="rect">
            <a:avLst/>
          </a:prstGeom>
        </p:spPr>
      </p:pic>
      <p:sp>
        <p:nvSpPr>
          <p:cNvPr id="11" name="pole tekstowe 10">
            <a:extLst>
              <a:ext uri="{FF2B5EF4-FFF2-40B4-BE49-F238E27FC236}">
                <a16:creationId xmlns:a16="http://schemas.microsoft.com/office/drawing/2014/main" id="{EC637420-C0F6-4E4C-BE89-316A39F7985A}"/>
              </a:ext>
            </a:extLst>
          </p:cNvPr>
          <p:cNvSpPr txBox="1"/>
          <p:nvPr/>
        </p:nvSpPr>
        <p:spPr>
          <a:xfrm>
            <a:off x="9223896" y="10078733"/>
            <a:ext cx="9505056" cy="307777"/>
          </a:xfrm>
          <a:prstGeom prst="rect">
            <a:avLst/>
          </a:prstGeom>
        </p:spPr>
        <p:txBody>
          <a:bodyPr wrap="square" rtlCol="0">
            <a:spAutoFit/>
          </a:bodyPr>
          <a:lstStyle/>
          <a:p>
            <a:pPr algn="r"/>
            <a:r>
              <a:rPr lang="pl-PL" sz="1400" dirty="0">
                <a:solidFill>
                  <a:srgbClr val="002060"/>
                </a:solidFill>
                <a:cs typeface="Times New Roman" panose="02020603050405020304" pitchFamily="18" charset="0"/>
              </a:rPr>
              <a:t>Źródło: enisa.europa.eu - CSIRT </a:t>
            </a:r>
            <a:r>
              <a:rPr lang="pl-PL" sz="1400" dirty="0" err="1">
                <a:solidFill>
                  <a:srgbClr val="002060"/>
                </a:solidFill>
                <a:cs typeface="Times New Roman" panose="02020603050405020304" pitchFamily="18" charset="0"/>
              </a:rPr>
              <a:t>Setting</a:t>
            </a:r>
            <a:r>
              <a:rPr lang="pl-PL" sz="1400" dirty="0">
                <a:solidFill>
                  <a:srgbClr val="002060"/>
                </a:solidFill>
                <a:cs typeface="Times New Roman" panose="02020603050405020304" pitchFamily="18" charset="0"/>
              </a:rPr>
              <a:t> </a:t>
            </a:r>
            <a:r>
              <a:rPr lang="pl-PL" sz="1400" dirty="0" err="1">
                <a:solidFill>
                  <a:srgbClr val="002060"/>
                </a:solidFill>
                <a:cs typeface="Times New Roman" panose="02020603050405020304" pitchFamily="18" charset="0"/>
              </a:rPr>
              <a:t>up</a:t>
            </a:r>
            <a:r>
              <a:rPr lang="pl-PL" sz="1400" dirty="0">
                <a:solidFill>
                  <a:srgbClr val="002060"/>
                </a:solidFill>
                <a:cs typeface="Times New Roman" panose="02020603050405020304" pitchFamily="18" charset="0"/>
              </a:rPr>
              <a:t> Guide in </a:t>
            </a:r>
            <a:r>
              <a:rPr lang="pl-PL" sz="1400" dirty="0" err="1">
                <a:solidFill>
                  <a:srgbClr val="002060"/>
                </a:solidFill>
                <a:cs typeface="Times New Roman" panose="02020603050405020304" pitchFamily="18" charset="0"/>
              </a:rPr>
              <a:t>Polish</a:t>
            </a:r>
            <a:r>
              <a:rPr lang="pl-PL" sz="1400" dirty="0">
                <a:solidFill>
                  <a:srgbClr val="002060"/>
                </a:solidFill>
                <a:cs typeface="Times New Roman" panose="02020603050405020304" pitchFamily="18" charset="0"/>
              </a:rPr>
              <a:t> / pixabay.com / prezentacja CSIRT KNF</a:t>
            </a:r>
          </a:p>
        </p:txBody>
      </p:sp>
    </p:spTree>
    <p:extLst>
      <p:ext uri="{BB962C8B-B14F-4D97-AF65-F5344CB8AC3E}">
        <p14:creationId xmlns:p14="http://schemas.microsoft.com/office/powerpoint/2010/main" val="8533561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ymbol zastępczy numeru slajdu 9"/>
          <p:cNvSpPr>
            <a:spLocks noGrp="1"/>
          </p:cNvSpPr>
          <p:nvPr>
            <p:ph type="sldNum" sz="quarter" idx="12"/>
          </p:nvPr>
        </p:nvSpPr>
        <p:spPr/>
        <p:txBody>
          <a:bodyPr/>
          <a:lstStyle/>
          <a:p>
            <a:fld id="{6EFFB14B-A6E9-4CA1-AFA8-DC55FA084751}" type="slidenum">
              <a:rPr lang="pl-PL" smtClean="0"/>
              <a:pPr/>
              <a:t>6</a:t>
            </a:fld>
            <a:endParaRPr lang="pl-PL"/>
          </a:p>
        </p:txBody>
      </p:sp>
      <p:sp>
        <p:nvSpPr>
          <p:cNvPr id="3" name="Symbol zastępczy numeru slajdu 9">
            <a:extLst>
              <a:ext uri="{FF2B5EF4-FFF2-40B4-BE49-F238E27FC236}">
                <a16:creationId xmlns:a16="http://schemas.microsoft.com/office/drawing/2014/main" id="{1413618D-8D65-4F5D-8AB6-A23E00ADCFE0}"/>
              </a:ext>
            </a:extLst>
          </p:cNvPr>
          <p:cNvSpPr txBox="1">
            <a:spLocks/>
          </p:cNvSpPr>
          <p:nvPr/>
        </p:nvSpPr>
        <p:spPr>
          <a:xfrm>
            <a:off x="14562669" y="10595390"/>
            <a:ext cx="4741333" cy="608627"/>
          </a:xfrm>
          <a:prstGeom prst="rect">
            <a:avLst/>
          </a:prstGeom>
        </p:spPr>
        <p:txBody>
          <a:bodyPr vert="horz" lIns="203169" tIns="101586" rIns="203169" bIns="101586" rtlCol="0" anchor="ctr"/>
          <a:lstStyle>
            <a:defPPr>
              <a:defRPr lang="pl-PL"/>
            </a:defPPr>
            <a:lvl1pPr marL="0" algn="r" defTabSz="2031691" rtl="0" eaLnBrk="1" latinLnBrk="0" hangingPunct="1">
              <a:defRPr sz="2700" kern="1200">
                <a:solidFill>
                  <a:schemeClr val="tx1">
                    <a:tint val="75000"/>
                  </a:schemeClr>
                </a:solidFill>
                <a:latin typeface="+mn-lt"/>
                <a:ea typeface="+mn-ea"/>
                <a:cs typeface="+mn-cs"/>
              </a:defRPr>
            </a:lvl1pPr>
            <a:lvl2pPr marL="1015847" algn="l" defTabSz="2031691" rtl="0" eaLnBrk="1" latinLnBrk="0" hangingPunct="1">
              <a:defRPr sz="4000" kern="1200">
                <a:solidFill>
                  <a:schemeClr val="tx1"/>
                </a:solidFill>
                <a:latin typeface="+mn-lt"/>
                <a:ea typeface="+mn-ea"/>
                <a:cs typeface="+mn-cs"/>
              </a:defRPr>
            </a:lvl2pPr>
            <a:lvl3pPr marL="2031691" algn="l" defTabSz="2031691" rtl="0" eaLnBrk="1" latinLnBrk="0" hangingPunct="1">
              <a:defRPr sz="4000" kern="1200">
                <a:solidFill>
                  <a:schemeClr val="tx1"/>
                </a:solidFill>
                <a:latin typeface="+mn-lt"/>
                <a:ea typeface="+mn-ea"/>
                <a:cs typeface="+mn-cs"/>
              </a:defRPr>
            </a:lvl3pPr>
            <a:lvl4pPr marL="3047536" algn="l" defTabSz="2031691" rtl="0" eaLnBrk="1" latinLnBrk="0" hangingPunct="1">
              <a:defRPr sz="4000" kern="1200">
                <a:solidFill>
                  <a:schemeClr val="tx1"/>
                </a:solidFill>
                <a:latin typeface="+mn-lt"/>
                <a:ea typeface="+mn-ea"/>
                <a:cs typeface="+mn-cs"/>
              </a:defRPr>
            </a:lvl4pPr>
            <a:lvl5pPr marL="4063380" algn="l" defTabSz="2031691" rtl="0" eaLnBrk="1" latinLnBrk="0" hangingPunct="1">
              <a:defRPr sz="4000" kern="1200">
                <a:solidFill>
                  <a:schemeClr val="tx1"/>
                </a:solidFill>
                <a:latin typeface="+mn-lt"/>
                <a:ea typeface="+mn-ea"/>
                <a:cs typeface="+mn-cs"/>
              </a:defRPr>
            </a:lvl5pPr>
            <a:lvl6pPr marL="5079227" algn="l" defTabSz="2031691" rtl="0" eaLnBrk="1" latinLnBrk="0" hangingPunct="1">
              <a:defRPr sz="4000" kern="1200">
                <a:solidFill>
                  <a:schemeClr val="tx1"/>
                </a:solidFill>
                <a:latin typeface="+mn-lt"/>
                <a:ea typeface="+mn-ea"/>
                <a:cs typeface="+mn-cs"/>
              </a:defRPr>
            </a:lvl6pPr>
            <a:lvl7pPr marL="6095071" algn="l" defTabSz="2031691" rtl="0" eaLnBrk="1" latinLnBrk="0" hangingPunct="1">
              <a:defRPr sz="4000" kern="1200">
                <a:solidFill>
                  <a:schemeClr val="tx1"/>
                </a:solidFill>
                <a:latin typeface="+mn-lt"/>
                <a:ea typeface="+mn-ea"/>
                <a:cs typeface="+mn-cs"/>
              </a:defRPr>
            </a:lvl7pPr>
            <a:lvl8pPr marL="7110918" algn="l" defTabSz="2031691" rtl="0" eaLnBrk="1" latinLnBrk="0" hangingPunct="1">
              <a:defRPr sz="4000" kern="1200">
                <a:solidFill>
                  <a:schemeClr val="tx1"/>
                </a:solidFill>
                <a:latin typeface="+mn-lt"/>
                <a:ea typeface="+mn-ea"/>
                <a:cs typeface="+mn-cs"/>
              </a:defRPr>
            </a:lvl8pPr>
            <a:lvl9pPr marL="8126762" algn="l" defTabSz="2031691" rtl="0" eaLnBrk="1" latinLnBrk="0" hangingPunct="1">
              <a:defRPr sz="4000" kern="1200">
                <a:solidFill>
                  <a:schemeClr val="tx1"/>
                </a:solidFill>
                <a:latin typeface="+mn-lt"/>
                <a:ea typeface="+mn-ea"/>
                <a:cs typeface="+mn-cs"/>
              </a:defRPr>
            </a:lvl9pPr>
          </a:lstStyle>
          <a:p>
            <a:fld id="{6EFFB14B-A6E9-4CA1-AFA8-DC55FA084751}" type="slidenum">
              <a:rPr lang="pl-PL" smtClean="0"/>
              <a:pPr/>
              <a:t>6</a:t>
            </a:fld>
            <a:endParaRPr lang="pl-PL"/>
          </a:p>
        </p:txBody>
      </p:sp>
      <p:sp>
        <p:nvSpPr>
          <p:cNvPr id="4" name="pole tekstowe 3">
            <a:extLst>
              <a:ext uri="{FF2B5EF4-FFF2-40B4-BE49-F238E27FC236}">
                <a16:creationId xmlns:a16="http://schemas.microsoft.com/office/drawing/2014/main" id="{6A93159E-0F25-4AED-B56D-50751448547E}"/>
              </a:ext>
            </a:extLst>
          </p:cNvPr>
          <p:cNvSpPr txBox="1"/>
          <p:nvPr/>
        </p:nvSpPr>
        <p:spPr>
          <a:xfrm>
            <a:off x="1072596" y="1467322"/>
            <a:ext cx="18174808" cy="1002911"/>
          </a:xfrm>
          <a:prstGeom prst="rect">
            <a:avLst/>
          </a:prstGeom>
          <a:noFill/>
        </p:spPr>
        <p:txBody>
          <a:bodyPr wrap="square" lIns="451425" tIns="225715" rIns="451425" bIns="225715" rtlCol="0">
            <a:spAutoFit/>
          </a:bodyPr>
          <a:lstStyle/>
          <a:p>
            <a:r>
              <a:rPr lang="pl-PL" sz="3555" b="1" dirty="0">
                <a:solidFill>
                  <a:srgbClr val="001A72"/>
                </a:solidFill>
              </a:rPr>
              <a:t>Zespoły CSIRT poziomu krajowego</a:t>
            </a:r>
          </a:p>
        </p:txBody>
      </p:sp>
      <p:sp>
        <p:nvSpPr>
          <p:cNvPr id="5" name="pole tekstowe 4">
            <a:extLst>
              <a:ext uri="{FF2B5EF4-FFF2-40B4-BE49-F238E27FC236}">
                <a16:creationId xmlns:a16="http://schemas.microsoft.com/office/drawing/2014/main" id="{F41FBA19-298F-4F6F-9EA8-36E675BFD0A0}"/>
              </a:ext>
            </a:extLst>
          </p:cNvPr>
          <p:cNvSpPr txBox="1"/>
          <p:nvPr/>
        </p:nvSpPr>
        <p:spPr>
          <a:xfrm>
            <a:off x="9223896" y="10078733"/>
            <a:ext cx="9505056" cy="307777"/>
          </a:xfrm>
          <a:prstGeom prst="rect">
            <a:avLst/>
          </a:prstGeom>
        </p:spPr>
        <p:txBody>
          <a:bodyPr wrap="square" rtlCol="0">
            <a:spAutoFit/>
          </a:bodyPr>
          <a:lstStyle/>
          <a:p>
            <a:pPr algn="r"/>
            <a:r>
              <a:rPr lang="pl-PL" sz="1400" dirty="0">
                <a:solidFill>
                  <a:srgbClr val="002060"/>
                </a:solidFill>
                <a:cs typeface="Times New Roman" panose="02020603050405020304" pitchFamily="18" charset="0"/>
              </a:rPr>
              <a:t>Źródło: prezentacja CSIRT KNF</a:t>
            </a:r>
          </a:p>
        </p:txBody>
      </p:sp>
      <p:sp>
        <p:nvSpPr>
          <p:cNvPr id="6" name="Prostokąt 5">
            <a:extLst>
              <a:ext uri="{FF2B5EF4-FFF2-40B4-BE49-F238E27FC236}">
                <a16:creationId xmlns:a16="http://schemas.microsoft.com/office/drawing/2014/main" id="{208B3302-DB60-45F6-BB90-5AFA368B0A65}"/>
              </a:ext>
            </a:extLst>
          </p:cNvPr>
          <p:cNvSpPr/>
          <p:nvPr/>
        </p:nvSpPr>
        <p:spPr>
          <a:xfrm>
            <a:off x="1072596" y="2470233"/>
            <a:ext cx="18258643" cy="6001643"/>
          </a:xfrm>
          <a:prstGeom prst="rect">
            <a:avLst/>
          </a:prstGeom>
        </p:spPr>
        <p:txBody>
          <a:bodyPr wrap="square">
            <a:spAutoFit/>
          </a:bodyPr>
          <a:lstStyle/>
          <a:p>
            <a:endParaRPr lang="pl-PL" sz="3200" dirty="0">
              <a:solidFill>
                <a:srgbClr val="002060"/>
              </a:solidFill>
            </a:endParaRPr>
          </a:p>
          <a:p>
            <a:endParaRPr lang="pl-PL" sz="3200" dirty="0">
              <a:solidFill>
                <a:srgbClr val="002060"/>
              </a:solidFill>
            </a:endParaRPr>
          </a:p>
          <a:p>
            <a:pPr algn="just"/>
            <a:r>
              <a:rPr lang="pl-PL" sz="3200" b="1" dirty="0">
                <a:solidFill>
                  <a:srgbClr val="002060"/>
                </a:solidFill>
              </a:rPr>
              <a:t>CSIRT MON </a:t>
            </a:r>
            <a:r>
              <a:rPr lang="pl-PL" sz="3200" dirty="0">
                <a:solidFill>
                  <a:srgbClr val="002060"/>
                </a:solidFill>
              </a:rPr>
              <a:t>- koordynuje obsługę incydentów zgłaszanych przez podmioty podległe Ministrowi Obrony Narodowej i przedsiębiorstwa o szczególnym znaczeniu gospodarczo–obronnym. </a:t>
            </a:r>
          </a:p>
          <a:p>
            <a:pPr algn="just"/>
            <a:endParaRPr lang="pl-PL" sz="3200" b="1" dirty="0">
              <a:solidFill>
                <a:srgbClr val="002060"/>
              </a:solidFill>
            </a:endParaRPr>
          </a:p>
          <a:p>
            <a:pPr algn="just"/>
            <a:r>
              <a:rPr lang="pl-PL" sz="3200" b="1" dirty="0">
                <a:solidFill>
                  <a:srgbClr val="002060"/>
                </a:solidFill>
              </a:rPr>
              <a:t>CSIRT GOV </a:t>
            </a:r>
            <a:r>
              <a:rPr lang="pl-PL" sz="3200" dirty="0">
                <a:solidFill>
                  <a:srgbClr val="002060"/>
                </a:solidFill>
              </a:rPr>
              <a:t>- koordynuje incydenty zgłaszane przez administrację rządową, Narodowy Bank Polski, Bank Gospodarstwa Krajowego oraz operatorów infrastruktury krytycznej.</a:t>
            </a:r>
          </a:p>
          <a:p>
            <a:pPr algn="just"/>
            <a:endParaRPr lang="pl-PL" sz="3200" dirty="0">
              <a:solidFill>
                <a:srgbClr val="002060"/>
              </a:solidFill>
            </a:endParaRPr>
          </a:p>
          <a:p>
            <a:pPr algn="just"/>
            <a:r>
              <a:rPr lang="pl-PL" sz="3200" b="1" dirty="0">
                <a:solidFill>
                  <a:srgbClr val="002060"/>
                </a:solidFill>
              </a:rPr>
              <a:t>CSIRT NASK </a:t>
            </a:r>
            <a:r>
              <a:rPr lang="pl-PL" sz="3200" dirty="0">
                <a:solidFill>
                  <a:srgbClr val="002060"/>
                </a:solidFill>
              </a:rPr>
              <a:t>- koordynuje incydenty zgłaszane przez pozostałe podmioty, w tym m.in. operatorów usług kluczowych, dostawców usług cyfrowych, samorząd terytorialny. Do CSIRT NASK incydenty mogą także zgłaszać  osoby fizyczne – zwykli obywatele. Można więc powiedzieć, że CSIRT NASK stanowi tzw. cert ostatniej szansy.</a:t>
            </a:r>
          </a:p>
        </p:txBody>
      </p:sp>
    </p:spTree>
    <p:extLst>
      <p:ext uri="{BB962C8B-B14F-4D97-AF65-F5344CB8AC3E}">
        <p14:creationId xmlns:p14="http://schemas.microsoft.com/office/powerpoint/2010/main" val="13782369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ymbol zastępczy numeru slajdu 9"/>
          <p:cNvSpPr>
            <a:spLocks noGrp="1"/>
          </p:cNvSpPr>
          <p:nvPr>
            <p:ph type="sldNum" sz="quarter" idx="12"/>
          </p:nvPr>
        </p:nvSpPr>
        <p:spPr/>
        <p:txBody>
          <a:bodyPr/>
          <a:lstStyle/>
          <a:p>
            <a:fld id="{6EFFB14B-A6E9-4CA1-AFA8-DC55FA084751}" type="slidenum">
              <a:rPr lang="pl-PL" smtClean="0"/>
              <a:pPr/>
              <a:t>7</a:t>
            </a:fld>
            <a:endParaRPr lang="pl-PL"/>
          </a:p>
        </p:txBody>
      </p:sp>
      <p:sp>
        <p:nvSpPr>
          <p:cNvPr id="3" name="Symbol zastępczy numeru slajdu 9">
            <a:extLst>
              <a:ext uri="{FF2B5EF4-FFF2-40B4-BE49-F238E27FC236}">
                <a16:creationId xmlns:a16="http://schemas.microsoft.com/office/drawing/2014/main" id="{8096A825-8F36-4669-A390-16A5A184EA9D}"/>
              </a:ext>
            </a:extLst>
          </p:cNvPr>
          <p:cNvSpPr txBox="1">
            <a:spLocks/>
          </p:cNvSpPr>
          <p:nvPr/>
        </p:nvSpPr>
        <p:spPr>
          <a:xfrm>
            <a:off x="14562669" y="10595390"/>
            <a:ext cx="4741333" cy="608627"/>
          </a:xfrm>
          <a:prstGeom prst="rect">
            <a:avLst/>
          </a:prstGeom>
        </p:spPr>
        <p:txBody>
          <a:bodyPr vert="horz" lIns="203169" tIns="101586" rIns="203169" bIns="101586" rtlCol="0" anchor="ctr"/>
          <a:lstStyle>
            <a:defPPr>
              <a:defRPr lang="pl-PL"/>
            </a:defPPr>
            <a:lvl1pPr marL="0" algn="r" defTabSz="2031691" rtl="0" eaLnBrk="1" latinLnBrk="0" hangingPunct="1">
              <a:defRPr sz="2700" kern="1200">
                <a:solidFill>
                  <a:schemeClr val="tx1">
                    <a:tint val="75000"/>
                  </a:schemeClr>
                </a:solidFill>
                <a:latin typeface="+mn-lt"/>
                <a:ea typeface="+mn-ea"/>
                <a:cs typeface="+mn-cs"/>
              </a:defRPr>
            </a:lvl1pPr>
            <a:lvl2pPr marL="1015847" algn="l" defTabSz="2031691" rtl="0" eaLnBrk="1" latinLnBrk="0" hangingPunct="1">
              <a:defRPr sz="4000" kern="1200">
                <a:solidFill>
                  <a:schemeClr val="tx1"/>
                </a:solidFill>
                <a:latin typeface="+mn-lt"/>
                <a:ea typeface="+mn-ea"/>
                <a:cs typeface="+mn-cs"/>
              </a:defRPr>
            </a:lvl2pPr>
            <a:lvl3pPr marL="2031691" algn="l" defTabSz="2031691" rtl="0" eaLnBrk="1" latinLnBrk="0" hangingPunct="1">
              <a:defRPr sz="4000" kern="1200">
                <a:solidFill>
                  <a:schemeClr val="tx1"/>
                </a:solidFill>
                <a:latin typeface="+mn-lt"/>
                <a:ea typeface="+mn-ea"/>
                <a:cs typeface="+mn-cs"/>
              </a:defRPr>
            </a:lvl3pPr>
            <a:lvl4pPr marL="3047536" algn="l" defTabSz="2031691" rtl="0" eaLnBrk="1" latinLnBrk="0" hangingPunct="1">
              <a:defRPr sz="4000" kern="1200">
                <a:solidFill>
                  <a:schemeClr val="tx1"/>
                </a:solidFill>
                <a:latin typeface="+mn-lt"/>
                <a:ea typeface="+mn-ea"/>
                <a:cs typeface="+mn-cs"/>
              </a:defRPr>
            </a:lvl4pPr>
            <a:lvl5pPr marL="4063380" algn="l" defTabSz="2031691" rtl="0" eaLnBrk="1" latinLnBrk="0" hangingPunct="1">
              <a:defRPr sz="4000" kern="1200">
                <a:solidFill>
                  <a:schemeClr val="tx1"/>
                </a:solidFill>
                <a:latin typeface="+mn-lt"/>
                <a:ea typeface="+mn-ea"/>
                <a:cs typeface="+mn-cs"/>
              </a:defRPr>
            </a:lvl5pPr>
            <a:lvl6pPr marL="5079227" algn="l" defTabSz="2031691" rtl="0" eaLnBrk="1" latinLnBrk="0" hangingPunct="1">
              <a:defRPr sz="4000" kern="1200">
                <a:solidFill>
                  <a:schemeClr val="tx1"/>
                </a:solidFill>
                <a:latin typeface="+mn-lt"/>
                <a:ea typeface="+mn-ea"/>
                <a:cs typeface="+mn-cs"/>
              </a:defRPr>
            </a:lvl6pPr>
            <a:lvl7pPr marL="6095071" algn="l" defTabSz="2031691" rtl="0" eaLnBrk="1" latinLnBrk="0" hangingPunct="1">
              <a:defRPr sz="4000" kern="1200">
                <a:solidFill>
                  <a:schemeClr val="tx1"/>
                </a:solidFill>
                <a:latin typeface="+mn-lt"/>
                <a:ea typeface="+mn-ea"/>
                <a:cs typeface="+mn-cs"/>
              </a:defRPr>
            </a:lvl7pPr>
            <a:lvl8pPr marL="7110918" algn="l" defTabSz="2031691" rtl="0" eaLnBrk="1" latinLnBrk="0" hangingPunct="1">
              <a:defRPr sz="4000" kern="1200">
                <a:solidFill>
                  <a:schemeClr val="tx1"/>
                </a:solidFill>
                <a:latin typeface="+mn-lt"/>
                <a:ea typeface="+mn-ea"/>
                <a:cs typeface="+mn-cs"/>
              </a:defRPr>
            </a:lvl8pPr>
            <a:lvl9pPr marL="8126762" algn="l" defTabSz="2031691" rtl="0" eaLnBrk="1" latinLnBrk="0" hangingPunct="1">
              <a:defRPr sz="4000" kern="1200">
                <a:solidFill>
                  <a:schemeClr val="tx1"/>
                </a:solidFill>
                <a:latin typeface="+mn-lt"/>
                <a:ea typeface="+mn-ea"/>
                <a:cs typeface="+mn-cs"/>
              </a:defRPr>
            </a:lvl9pPr>
          </a:lstStyle>
          <a:p>
            <a:fld id="{6EFFB14B-A6E9-4CA1-AFA8-DC55FA084751}" type="slidenum">
              <a:rPr lang="pl-PL" smtClean="0"/>
              <a:pPr/>
              <a:t>7</a:t>
            </a:fld>
            <a:endParaRPr lang="pl-PL"/>
          </a:p>
        </p:txBody>
      </p:sp>
      <p:sp>
        <p:nvSpPr>
          <p:cNvPr id="4" name="pole tekstowe 3">
            <a:extLst>
              <a:ext uri="{FF2B5EF4-FFF2-40B4-BE49-F238E27FC236}">
                <a16:creationId xmlns:a16="http://schemas.microsoft.com/office/drawing/2014/main" id="{ECFF09B7-1B98-4F54-8528-4A4A982012E1}"/>
              </a:ext>
            </a:extLst>
          </p:cNvPr>
          <p:cNvSpPr txBox="1"/>
          <p:nvPr/>
        </p:nvSpPr>
        <p:spPr>
          <a:xfrm>
            <a:off x="1072596" y="1467322"/>
            <a:ext cx="18174808" cy="1002911"/>
          </a:xfrm>
          <a:prstGeom prst="rect">
            <a:avLst/>
          </a:prstGeom>
          <a:noFill/>
        </p:spPr>
        <p:txBody>
          <a:bodyPr wrap="square" lIns="451425" tIns="225715" rIns="451425" bIns="225715" rtlCol="0">
            <a:spAutoFit/>
          </a:bodyPr>
          <a:lstStyle/>
          <a:p>
            <a:r>
              <a:rPr lang="pl-PL" sz="3555" b="1" dirty="0">
                <a:solidFill>
                  <a:srgbClr val="001A72"/>
                </a:solidFill>
              </a:rPr>
              <a:t>Zespół sektorowy CSIRT KNF – czym się zajmujemy?</a:t>
            </a:r>
          </a:p>
        </p:txBody>
      </p:sp>
      <p:sp>
        <p:nvSpPr>
          <p:cNvPr id="5" name="pole tekstowe 4">
            <a:extLst>
              <a:ext uri="{FF2B5EF4-FFF2-40B4-BE49-F238E27FC236}">
                <a16:creationId xmlns:a16="http://schemas.microsoft.com/office/drawing/2014/main" id="{B12A1049-1A7F-429B-A6CB-6BB6DB9EBF62}"/>
              </a:ext>
            </a:extLst>
          </p:cNvPr>
          <p:cNvSpPr txBox="1"/>
          <p:nvPr/>
        </p:nvSpPr>
        <p:spPr>
          <a:xfrm>
            <a:off x="9223896" y="10078733"/>
            <a:ext cx="9505056" cy="307777"/>
          </a:xfrm>
          <a:prstGeom prst="rect">
            <a:avLst/>
          </a:prstGeom>
        </p:spPr>
        <p:txBody>
          <a:bodyPr wrap="square" rtlCol="0">
            <a:spAutoFit/>
          </a:bodyPr>
          <a:lstStyle/>
          <a:p>
            <a:pPr algn="r"/>
            <a:r>
              <a:rPr lang="pl-PL" sz="1400" dirty="0">
                <a:solidFill>
                  <a:srgbClr val="002060"/>
                </a:solidFill>
                <a:cs typeface="Times New Roman" panose="02020603050405020304" pitchFamily="18" charset="0"/>
              </a:rPr>
              <a:t>Źródło: prezentacja CSIRT KNF</a:t>
            </a:r>
          </a:p>
        </p:txBody>
      </p:sp>
      <p:sp>
        <p:nvSpPr>
          <p:cNvPr id="6" name="pole tekstowe 5">
            <a:extLst>
              <a:ext uri="{FF2B5EF4-FFF2-40B4-BE49-F238E27FC236}">
                <a16:creationId xmlns:a16="http://schemas.microsoft.com/office/drawing/2014/main" id="{EF00FCF9-AD1E-4C66-9109-86EEAD96C9B8}"/>
              </a:ext>
            </a:extLst>
          </p:cNvPr>
          <p:cNvSpPr txBox="1"/>
          <p:nvPr/>
        </p:nvSpPr>
        <p:spPr>
          <a:xfrm>
            <a:off x="1871489" y="3053087"/>
            <a:ext cx="17375915" cy="3221395"/>
          </a:xfrm>
          <a:prstGeom prst="rect">
            <a:avLst/>
          </a:prstGeom>
          <a:noFill/>
        </p:spPr>
        <p:txBody>
          <a:bodyPr wrap="square" rtlCol="0">
            <a:spAutoFit/>
          </a:bodyPr>
          <a:lstStyle/>
          <a:p>
            <a:pPr marL="799874" indent="-1142821">
              <a:spcAft>
                <a:spcPts val="1333"/>
              </a:spcAft>
              <a:buFont typeface="Wingdings" panose="05000000000000000000" pitchFamily="2" charset="2"/>
              <a:buChar char="§"/>
            </a:pPr>
            <a:r>
              <a:rPr lang="pl-PL" sz="3200" dirty="0">
                <a:solidFill>
                  <a:srgbClr val="002060"/>
                </a:solidFill>
              </a:rPr>
              <a:t>Analiza działań cyberprzestępców wyłudzających środki finansowe.</a:t>
            </a:r>
          </a:p>
          <a:p>
            <a:pPr marL="799874" indent="-1142821">
              <a:spcAft>
                <a:spcPts val="1333"/>
              </a:spcAft>
              <a:buFont typeface="Wingdings" panose="05000000000000000000" pitchFamily="2" charset="2"/>
              <a:buChar char="§"/>
            </a:pPr>
            <a:r>
              <a:rPr lang="pl-PL" sz="3200" dirty="0">
                <a:solidFill>
                  <a:srgbClr val="002060"/>
                </a:solidFill>
              </a:rPr>
              <a:t>Monitorowanie działalności grup </a:t>
            </a:r>
            <a:r>
              <a:rPr lang="pl-PL" sz="3200" dirty="0" err="1">
                <a:solidFill>
                  <a:srgbClr val="002060"/>
                </a:solidFill>
              </a:rPr>
              <a:t>cyberprzestępczych</a:t>
            </a:r>
            <a:r>
              <a:rPr lang="pl-PL" sz="3200" dirty="0">
                <a:solidFill>
                  <a:srgbClr val="002060"/>
                </a:solidFill>
              </a:rPr>
              <a:t>.</a:t>
            </a:r>
          </a:p>
          <a:p>
            <a:pPr marL="799874" indent="-1142821">
              <a:spcAft>
                <a:spcPts val="1333"/>
              </a:spcAft>
              <a:buFont typeface="Wingdings" panose="05000000000000000000" pitchFamily="2" charset="2"/>
              <a:buChar char="§"/>
            </a:pPr>
            <a:r>
              <a:rPr lang="pl-PL" sz="3200" dirty="0">
                <a:solidFill>
                  <a:srgbClr val="002060"/>
                </a:solidFill>
              </a:rPr>
              <a:t>Wykrywanie i blokowanie stron o charakterze oszukańczym (</a:t>
            </a:r>
            <a:r>
              <a:rPr lang="pl-PL" sz="3200" dirty="0" err="1">
                <a:solidFill>
                  <a:srgbClr val="002060"/>
                </a:solidFill>
              </a:rPr>
              <a:t>phishing</a:t>
            </a:r>
            <a:r>
              <a:rPr lang="pl-PL" sz="3200" dirty="0">
                <a:solidFill>
                  <a:srgbClr val="002060"/>
                </a:solidFill>
              </a:rPr>
              <a:t>).</a:t>
            </a:r>
          </a:p>
          <a:p>
            <a:pPr marL="799874" indent="-1142821">
              <a:spcAft>
                <a:spcPts val="1333"/>
              </a:spcAft>
              <a:buFont typeface="Wingdings" panose="05000000000000000000" pitchFamily="2" charset="2"/>
              <a:buChar char="§"/>
            </a:pPr>
            <a:r>
              <a:rPr lang="pl-PL" sz="3200" dirty="0">
                <a:solidFill>
                  <a:srgbClr val="002060"/>
                </a:solidFill>
              </a:rPr>
              <a:t>Analiza złośliwego oprogramowania w kontekście bezpieczeństwa środków finansowych.</a:t>
            </a:r>
          </a:p>
          <a:p>
            <a:pPr marL="799874" indent="-1142821">
              <a:spcAft>
                <a:spcPts val="1333"/>
              </a:spcAft>
              <a:buFont typeface="Wingdings" panose="05000000000000000000" pitchFamily="2" charset="2"/>
              <a:buChar char="§"/>
            </a:pPr>
            <a:r>
              <a:rPr lang="pl-PL" sz="3200" dirty="0">
                <a:solidFill>
                  <a:srgbClr val="002060"/>
                </a:solidFill>
              </a:rPr>
              <a:t>Działalność edukacyjna i publikacja ostrzeżeń w mediach społecznościowych.</a:t>
            </a:r>
          </a:p>
        </p:txBody>
      </p:sp>
      <p:pic>
        <p:nvPicPr>
          <p:cNvPr id="7" name="Obraz 6">
            <a:extLst>
              <a:ext uri="{FF2B5EF4-FFF2-40B4-BE49-F238E27FC236}">
                <a16:creationId xmlns:a16="http://schemas.microsoft.com/office/drawing/2014/main" id="{9E593337-A726-4CEB-AB97-F0FD20358453}"/>
              </a:ext>
            </a:extLst>
          </p:cNvPr>
          <p:cNvPicPr>
            <a:picLocks noChangeAspect="1"/>
          </p:cNvPicPr>
          <p:nvPr/>
        </p:nvPicPr>
        <p:blipFill>
          <a:blip r:embed="rId2"/>
          <a:stretch>
            <a:fillRect/>
          </a:stretch>
        </p:blipFill>
        <p:spPr>
          <a:xfrm>
            <a:off x="6782919" y="7155954"/>
            <a:ext cx="4881953" cy="2172308"/>
          </a:xfrm>
          <a:prstGeom prst="rect">
            <a:avLst/>
          </a:prstGeom>
        </p:spPr>
      </p:pic>
    </p:spTree>
    <p:extLst>
      <p:ext uri="{BB962C8B-B14F-4D97-AF65-F5344CB8AC3E}">
        <p14:creationId xmlns:p14="http://schemas.microsoft.com/office/powerpoint/2010/main" val="32626730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ymbol zastępczy numeru slajdu 9"/>
          <p:cNvSpPr>
            <a:spLocks noGrp="1"/>
          </p:cNvSpPr>
          <p:nvPr>
            <p:ph type="sldNum" sz="quarter" idx="12"/>
          </p:nvPr>
        </p:nvSpPr>
        <p:spPr/>
        <p:txBody>
          <a:bodyPr/>
          <a:lstStyle/>
          <a:p>
            <a:fld id="{6EFFB14B-A6E9-4CA1-AFA8-DC55FA084751}" type="slidenum">
              <a:rPr lang="pl-PL" smtClean="0"/>
              <a:pPr/>
              <a:t>8</a:t>
            </a:fld>
            <a:endParaRPr lang="pl-PL"/>
          </a:p>
        </p:txBody>
      </p:sp>
      <p:sp>
        <p:nvSpPr>
          <p:cNvPr id="3" name="Symbol zastępczy numeru slajdu 9">
            <a:extLst>
              <a:ext uri="{FF2B5EF4-FFF2-40B4-BE49-F238E27FC236}">
                <a16:creationId xmlns:a16="http://schemas.microsoft.com/office/drawing/2014/main" id="{103689B4-1574-4B2E-BDC6-FF82E10B02DC}"/>
              </a:ext>
            </a:extLst>
          </p:cNvPr>
          <p:cNvSpPr txBox="1">
            <a:spLocks/>
          </p:cNvSpPr>
          <p:nvPr/>
        </p:nvSpPr>
        <p:spPr>
          <a:xfrm>
            <a:off x="14562669" y="10595390"/>
            <a:ext cx="4741333" cy="608627"/>
          </a:xfrm>
          <a:prstGeom prst="rect">
            <a:avLst/>
          </a:prstGeom>
        </p:spPr>
        <p:txBody>
          <a:bodyPr vert="horz" lIns="203169" tIns="101586" rIns="203169" bIns="101586" rtlCol="0" anchor="ctr"/>
          <a:lstStyle>
            <a:defPPr>
              <a:defRPr lang="pl-PL"/>
            </a:defPPr>
            <a:lvl1pPr marL="0" algn="r" defTabSz="2031691" rtl="0" eaLnBrk="1" latinLnBrk="0" hangingPunct="1">
              <a:defRPr sz="2700" kern="1200">
                <a:solidFill>
                  <a:schemeClr val="tx1">
                    <a:tint val="75000"/>
                  </a:schemeClr>
                </a:solidFill>
                <a:latin typeface="+mn-lt"/>
                <a:ea typeface="+mn-ea"/>
                <a:cs typeface="+mn-cs"/>
              </a:defRPr>
            </a:lvl1pPr>
            <a:lvl2pPr marL="1015847" algn="l" defTabSz="2031691" rtl="0" eaLnBrk="1" latinLnBrk="0" hangingPunct="1">
              <a:defRPr sz="4000" kern="1200">
                <a:solidFill>
                  <a:schemeClr val="tx1"/>
                </a:solidFill>
                <a:latin typeface="+mn-lt"/>
                <a:ea typeface="+mn-ea"/>
                <a:cs typeface="+mn-cs"/>
              </a:defRPr>
            </a:lvl2pPr>
            <a:lvl3pPr marL="2031691" algn="l" defTabSz="2031691" rtl="0" eaLnBrk="1" latinLnBrk="0" hangingPunct="1">
              <a:defRPr sz="4000" kern="1200">
                <a:solidFill>
                  <a:schemeClr val="tx1"/>
                </a:solidFill>
                <a:latin typeface="+mn-lt"/>
                <a:ea typeface="+mn-ea"/>
                <a:cs typeface="+mn-cs"/>
              </a:defRPr>
            </a:lvl3pPr>
            <a:lvl4pPr marL="3047536" algn="l" defTabSz="2031691" rtl="0" eaLnBrk="1" latinLnBrk="0" hangingPunct="1">
              <a:defRPr sz="4000" kern="1200">
                <a:solidFill>
                  <a:schemeClr val="tx1"/>
                </a:solidFill>
                <a:latin typeface="+mn-lt"/>
                <a:ea typeface="+mn-ea"/>
                <a:cs typeface="+mn-cs"/>
              </a:defRPr>
            </a:lvl4pPr>
            <a:lvl5pPr marL="4063380" algn="l" defTabSz="2031691" rtl="0" eaLnBrk="1" latinLnBrk="0" hangingPunct="1">
              <a:defRPr sz="4000" kern="1200">
                <a:solidFill>
                  <a:schemeClr val="tx1"/>
                </a:solidFill>
                <a:latin typeface="+mn-lt"/>
                <a:ea typeface="+mn-ea"/>
                <a:cs typeface="+mn-cs"/>
              </a:defRPr>
            </a:lvl5pPr>
            <a:lvl6pPr marL="5079227" algn="l" defTabSz="2031691" rtl="0" eaLnBrk="1" latinLnBrk="0" hangingPunct="1">
              <a:defRPr sz="4000" kern="1200">
                <a:solidFill>
                  <a:schemeClr val="tx1"/>
                </a:solidFill>
                <a:latin typeface="+mn-lt"/>
                <a:ea typeface="+mn-ea"/>
                <a:cs typeface="+mn-cs"/>
              </a:defRPr>
            </a:lvl6pPr>
            <a:lvl7pPr marL="6095071" algn="l" defTabSz="2031691" rtl="0" eaLnBrk="1" latinLnBrk="0" hangingPunct="1">
              <a:defRPr sz="4000" kern="1200">
                <a:solidFill>
                  <a:schemeClr val="tx1"/>
                </a:solidFill>
                <a:latin typeface="+mn-lt"/>
                <a:ea typeface="+mn-ea"/>
                <a:cs typeface="+mn-cs"/>
              </a:defRPr>
            </a:lvl7pPr>
            <a:lvl8pPr marL="7110918" algn="l" defTabSz="2031691" rtl="0" eaLnBrk="1" latinLnBrk="0" hangingPunct="1">
              <a:defRPr sz="4000" kern="1200">
                <a:solidFill>
                  <a:schemeClr val="tx1"/>
                </a:solidFill>
                <a:latin typeface="+mn-lt"/>
                <a:ea typeface="+mn-ea"/>
                <a:cs typeface="+mn-cs"/>
              </a:defRPr>
            </a:lvl8pPr>
            <a:lvl9pPr marL="8126762" algn="l" defTabSz="2031691" rtl="0" eaLnBrk="1" latinLnBrk="0" hangingPunct="1">
              <a:defRPr sz="4000" kern="1200">
                <a:solidFill>
                  <a:schemeClr val="tx1"/>
                </a:solidFill>
                <a:latin typeface="+mn-lt"/>
                <a:ea typeface="+mn-ea"/>
                <a:cs typeface="+mn-cs"/>
              </a:defRPr>
            </a:lvl9pPr>
          </a:lstStyle>
          <a:p>
            <a:fld id="{6EFFB14B-A6E9-4CA1-AFA8-DC55FA084751}" type="slidenum">
              <a:rPr lang="pl-PL" smtClean="0"/>
              <a:pPr/>
              <a:t>8</a:t>
            </a:fld>
            <a:endParaRPr lang="pl-PL"/>
          </a:p>
        </p:txBody>
      </p:sp>
      <p:sp>
        <p:nvSpPr>
          <p:cNvPr id="4" name="pole tekstowe 3">
            <a:extLst>
              <a:ext uri="{FF2B5EF4-FFF2-40B4-BE49-F238E27FC236}">
                <a16:creationId xmlns:a16="http://schemas.microsoft.com/office/drawing/2014/main" id="{11A27796-C63D-49A6-9536-0CC6F6BD7FB3}"/>
              </a:ext>
            </a:extLst>
          </p:cNvPr>
          <p:cNvSpPr txBox="1"/>
          <p:nvPr/>
        </p:nvSpPr>
        <p:spPr>
          <a:xfrm>
            <a:off x="2155004" y="1045078"/>
            <a:ext cx="18174808" cy="1002911"/>
          </a:xfrm>
          <a:prstGeom prst="rect">
            <a:avLst/>
          </a:prstGeom>
          <a:noFill/>
        </p:spPr>
        <p:txBody>
          <a:bodyPr wrap="square" lIns="451425" tIns="225715" rIns="451425" bIns="225715" rtlCol="0">
            <a:spAutoFit/>
          </a:bodyPr>
          <a:lstStyle/>
          <a:p>
            <a:r>
              <a:rPr lang="pl-PL" sz="3555" b="1" dirty="0">
                <a:solidFill>
                  <a:srgbClr val="001A72"/>
                </a:solidFill>
              </a:rPr>
              <a:t>Zespół sektorowy CSIRT KNF – czym się zajmujemy?</a:t>
            </a:r>
          </a:p>
        </p:txBody>
      </p:sp>
      <p:sp>
        <p:nvSpPr>
          <p:cNvPr id="5" name="pole tekstowe 4">
            <a:extLst>
              <a:ext uri="{FF2B5EF4-FFF2-40B4-BE49-F238E27FC236}">
                <a16:creationId xmlns:a16="http://schemas.microsoft.com/office/drawing/2014/main" id="{E0058133-7B3E-47B5-B2A4-CCF9610AE15F}"/>
              </a:ext>
            </a:extLst>
          </p:cNvPr>
          <p:cNvSpPr txBox="1"/>
          <p:nvPr/>
        </p:nvSpPr>
        <p:spPr>
          <a:xfrm>
            <a:off x="9223896" y="10078733"/>
            <a:ext cx="9505056" cy="307777"/>
          </a:xfrm>
          <a:prstGeom prst="rect">
            <a:avLst/>
          </a:prstGeom>
        </p:spPr>
        <p:txBody>
          <a:bodyPr wrap="square" rtlCol="0">
            <a:spAutoFit/>
          </a:bodyPr>
          <a:lstStyle/>
          <a:p>
            <a:pPr algn="r"/>
            <a:r>
              <a:rPr lang="pl-PL" sz="1400" dirty="0">
                <a:solidFill>
                  <a:srgbClr val="002060"/>
                </a:solidFill>
                <a:cs typeface="Times New Roman" panose="02020603050405020304" pitchFamily="18" charset="0"/>
              </a:rPr>
              <a:t>Źródło: YouTube / X / Facebook / LinkedIn</a:t>
            </a:r>
          </a:p>
        </p:txBody>
      </p:sp>
      <p:pic>
        <p:nvPicPr>
          <p:cNvPr id="6" name="Obraz 5">
            <a:extLst>
              <a:ext uri="{FF2B5EF4-FFF2-40B4-BE49-F238E27FC236}">
                <a16:creationId xmlns:a16="http://schemas.microsoft.com/office/drawing/2014/main" id="{A1E58EFA-8AF3-49AB-838C-76F03DA1ACD5}"/>
              </a:ext>
            </a:extLst>
          </p:cNvPr>
          <p:cNvPicPr>
            <a:picLocks noChangeAspect="1"/>
          </p:cNvPicPr>
          <p:nvPr/>
        </p:nvPicPr>
        <p:blipFill>
          <a:blip r:embed="rId2"/>
          <a:stretch>
            <a:fillRect/>
          </a:stretch>
        </p:blipFill>
        <p:spPr>
          <a:xfrm>
            <a:off x="797345" y="2478922"/>
            <a:ext cx="17931607" cy="4560263"/>
          </a:xfrm>
          <a:prstGeom prst="rect">
            <a:avLst/>
          </a:prstGeom>
          <a:ln>
            <a:solidFill>
              <a:schemeClr val="tx1"/>
            </a:solidFill>
          </a:ln>
          <a:effectLst>
            <a:outerShdw blurRad="50800" dist="38100" dir="10800000" algn="r" rotWithShape="0">
              <a:prstClr val="black">
                <a:alpha val="40000"/>
              </a:prstClr>
            </a:outerShdw>
          </a:effectLst>
        </p:spPr>
      </p:pic>
      <p:pic>
        <p:nvPicPr>
          <p:cNvPr id="7" name="Obraz 6">
            <a:extLst>
              <a:ext uri="{FF2B5EF4-FFF2-40B4-BE49-F238E27FC236}">
                <a16:creationId xmlns:a16="http://schemas.microsoft.com/office/drawing/2014/main" id="{B1D850A1-9BCA-4626-911F-1CF7A4951810}"/>
              </a:ext>
            </a:extLst>
          </p:cNvPr>
          <p:cNvPicPr>
            <a:picLocks noChangeAspect="1"/>
          </p:cNvPicPr>
          <p:nvPr/>
        </p:nvPicPr>
        <p:blipFill>
          <a:blip r:embed="rId3"/>
          <a:stretch>
            <a:fillRect/>
          </a:stretch>
        </p:blipFill>
        <p:spPr>
          <a:xfrm>
            <a:off x="2743175" y="5312290"/>
            <a:ext cx="5711843" cy="4916036"/>
          </a:xfrm>
          <a:prstGeom prst="rect">
            <a:avLst/>
          </a:prstGeom>
          <a:ln>
            <a:solidFill>
              <a:schemeClr val="tx1"/>
            </a:solidFill>
          </a:ln>
          <a:effectLst>
            <a:outerShdw blurRad="50800" dist="38100" dir="10800000" algn="r" rotWithShape="0">
              <a:prstClr val="black">
                <a:alpha val="40000"/>
              </a:prstClr>
            </a:outerShdw>
          </a:effectLst>
        </p:spPr>
      </p:pic>
      <p:pic>
        <p:nvPicPr>
          <p:cNvPr id="8" name="Picture 2" descr="Zdjęcie">
            <a:extLst>
              <a:ext uri="{FF2B5EF4-FFF2-40B4-BE49-F238E27FC236}">
                <a16:creationId xmlns:a16="http://schemas.microsoft.com/office/drawing/2014/main" id="{AF4558C4-3275-4D1F-804F-938B3EFF30A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35013" y="4651700"/>
            <a:ext cx="8488837" cy="4774970"/>
          </a:xfrm>
          <a:prstGeom prst="rect">
            <a:avLst/>
          </a:prstGeom>
          <a:noFill/>
          <a:ln w="12700">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 name="Obraz 8">
            <a:extLst>
              <a:ext uri="{FF2B5EF4-FFF2-40B4-BE49-F238E27FC236}">
                <a16:creationId xmlns:a16="http://schemas.microsoft.com/office/drawing/2014/main" id="{4FF0715B-4E7B-4BAC-BD4E-346033E4FC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79680" y="5355754"/>
            <a:ext cx="6884213" cy="4806201"/>
          </a:xfrm>
          <a:prstGeom prst="rect">
            <a:avLst/>
          </a:prstGeom>
          <a:ln>
            <a:solidFill>
              <a:schemeClr val="tx1"/>
            </a:solidFill>
          </a:ln>
          <a:effectLst>
            <a:outerShdw blurRad="50800" dist="38100" dir="18900000" algn="bl" rotWithShape="0">
              <a:prstClr val="black">
                <a:alpha val="40000"/>
              </a:prstClr>
            </a:outerShdw>
          </a:effectLst>
        </p:spPr>
      </p:pic>
    </p:spTree>
    <p:extLst>
      <p:ext uri="{BB962C8B-B14F-4D97-AF65-F5344CB8AC3E}">
        <p14:creationId xmlns:p14="http://schemas.microsoft.com/office/powerpoint/2010/main" val="20774544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ymbol zastępczy numeru slajdu 9"/>
          <p:cNvSpPr>
            <a:spLocks noGrp="1"/>
          </p:cNvSpPr>
          <p:nvPr>
            <p:ph type="sldNum" sz="quarter" idx="12"/>
          </p:nvPr>
        </p:nvSpPr>
        <p:spPr/>
        <p:txBody>
          <a:bodyPr/>
          <a:lstStyle/>
          <a:p>
            <a:fld id="{6EFFB14B-A6E9-4CA1-AFA8-DC55FA084751}" type="slidenum">
              <a:rPr lang="pl-PL" smtClean="0"/>
              <a:pPr/>
              <a:t>9</a:t>
            </a:fld>
            <a:endParaRPr lang="pl-PL"/>
          </a:p>
        </p:txBody>
      </p:sp>
      <p:pic>
        <p:nvPicPr>
          <p:cNvPr id="3" name="Obraz 2">
            <a:extLst>
              <a:ext uri="{FF2B5EF4-FFF2-40B4-BE49-F238E27FC236}">
                <a16:creationId xmlns:a16="http://schemas.microsoft.com/office/drawing/2014/main" id="{429B3B29-BF54-4B47-BF03-A7A4C89730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4117" y="1539329"/>
            <a:ext cx="15191529" cy="8545235"/>
          </a:xfrm>
          <a:prstGeom prst="rect">
            <a:avLst/>
          </a:prstGeom>
        </p:spPr>
      </p:pic>
      <p:sp>
        <p:nvSpPr>
          <p:cNvPr id="4" name="pole tekstowe 3">
            <a:extLst>
              <a:ext uri="{FF2B5EF4-FFF2-40B4-BE49-F238E27FC236}">
                <a16:creationId xmlns:a16="http://schemas.microsoft.com/office/drawing/2014/main" id="{10DB824A-2DB8-4216-A5A9-5C9009C96E32}"/>
              </a:ext>
            </a:extLst>
          </p:cNvPr>
          <p:cNvSpPr txBox="1"/>
          <p:nvPr/>
        </p:nvSpPr>
        <p:spPr>
          <a:xfrm>
            <a:off x="4327352" y="4995432"/>
            <a:ext cx="18174808" cy="1440723"/>
          </a:xfrm>
          <a:prstGeom prst="rect">
            <a:avLst/>
          </a:prstGeom>
          <a:noFill/>
        </p:spPr>
        <p:txBody>
          <a:bodyPr wrap="square" lIns="451425" tIns="225715" rIns="451425" bIns="225715" rtlCol="0">
            <a:spAutoFit/>
          </a:bodyPr>
          <a:lstStyle/>
          <a:p>
            <a:r>
              <a:rPr lang="pl-PL" sz="6400" b="1" dirty="0">
                <a:solidFill>
                  <a:schemeClr val="bg1"/>
                </a:solidFill>
              </a:rPr>
              <a:t>ATAKI NA URZĄDZENIA MOBILNE</a:t>
            </a:r>
          </a:p>
        </p:txBody>
      </p:sp>
    </p:spTree>
    <p:extLst>
      <p:ext uri="{BB962C8B-B14F-4D97-AF65-F5344CB8AC3E}">
        <p14:creationId xmlns:p14="http://schemas.microsoft.com/office/powerpoint/2010/main" val="2794258938"/>
      </p:ext>
    </p:extLst>
  </p:cSld>
  <p:clrMapOvr>
    <a:masterClrMapping/>
  </p:clrMapOvr>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513FF6C59441584BBBCC6D5F42167CED" ma:contentTypeVersion="0" ma:contentTypeDescription="Utwórz nowy dokument." ma:contentTypeScope="" ma:versionID="a6b1adc7fa10959b3585e57741b5612f">
  <xsd:schema xmlns:xsd="http://www.w3.org/2001/XMLSchema" xmlns:xs="http://www.w3.org/2001/XMLSchema" xmlns:p="http://schemas.microsoft.com/office/2006/metadata/properties" targetNamespace="http://schemas.microsoft.com/office/2006/metadata/properties" ma:root="true" ma:fieldsID="b2fdb080088ddf1bdd98b8e55b33ddc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zawartości"/>
        <xsd:element ref="dc:title" minOccurs="0" maxOccurs="1" ma:index="4" ma:displayName="Tytuł"/>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A0B7853-CB95-4E90-B087-382CB12CDE6C}">
  <ds:schemaRefs>
    <ds:schemaRef ds:uri="http://schemas.microsoft.com/office/2006/metadata/properties"/>
    <ds:schemaRef ds:uri="http://schemas.microsoft.com/office/2006/documentManagement/types"/>
    <ds:schemaRef ds:uri="http://purl.org/dc/elements/1.1/"/>
    <ds:schemaRef ds:uri="http://purl.org/dc/dcmitype/"/>
    <ds:schemaRef ds:uri="http://purl.org/dc/terms/"/>
    <ds:schemaRef ds:uri="http://schemas.openxmlformats.org/package/2006/metadata/core-properties"/>
    <ds:schemaRef ds:uri="http://www.w3.org/XML/1998/namespace"/>
    <ds:schemaRef ds:uri="http://schemas.microsoft.com/office/infopath/2007/PartnerControls"/>
  </ds:schemaRefs>
</ds:datastoreItem>
</file>

<file path=customXml/itemProps2.xml><?xml version="1.0" encoding="utf-8"?>
<ds:datastoreItem xmlns:ds="http://schemas.openxmlformats.org/officeDocument/2006/customXml" ds:itemID="{447AED80-AEC6-422D-A947-F48F692D60C7}">
  <ds:schemaRefs>
    <ds:schemaRef ds:uri="http://schemas.microsoft.com/sharepoint/v3/contenttype/forms"/>
  </ds:schemaRefs>
</ds:datastoreItem>
</file>

<file path=customXml/itemProps3.xml><?xml version="1.0" encoding="utf-8"?>
<ds:datastoreItem xmlns:ds="http://schemas.openxmlformats.org/officeDocument/2006/customXml" ds:itemID="{7D502C9C-42C4-46F7-9E68-817677A5BDD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2050</TotalTime>
  <Words>1452</Words>
  <Application>Microsoft Office PowerPoint</Application>
  <PresentationFormat>Niestandardowy</PresentationFormat>
  <Paragraphs>247</Paragraphs>
  <Slides>41</Slides>
  <Notes>2</Notes>
  <HiddenSlides>0</HiddenSlides>
  <MMClips>0</MMClips>
  <ScaleCrop>false</ScaleCrop>
  <HeadingPairs>
    <vt:vector size="6" baseType="variant">
      <vt:variant>
        <vt:lpstr>Używane czcionki</vt:lpstr>
      </vt:variant>
      <vt:variant>
        <vt:i4>4</vt:i4>
      </vt:variant>
      <vt:variant>
        <vt:lpstr>Motyw</vt:lpstr>
      </vt:variant>
      <vt:variant>
        <vt:i4>1</vt:i4>
      </vt:variant>
      <vt:variant>
        <vt:lpstr>Tytuły slajdów</vt:lpstr>
      </vt:variant>
      <vt:variant>
        <vt:i4>41</vt:i4>
      </vt:variant>
    </vt:vector>
  </HeadingPairs>
  <TitlesOfParts>
    <vt:vector size="46" baseType="lpstr">
      <vt:lpstr>Arial</vt:lpstr>
      <vt:lpstr>Calibri</vt:lpstr>
      <vt:lpstr>Times New Roman</vt:lpstr>
      <vt:lpstr>Wingdings</vt:lpstr>
      <vt:lpstr>Motyw pakietu Office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UKNF - Prezentacja z webinarium CEDUR</dc:title>
  <dc:creator>Urząd Komisji Nadzoru Finansowego</dc:creator>
  <cp:lastModifiedBy>Rojek Anna</cp:lastModifiedBy>
  <cp:revision>162</cp:revision>
  <dcterms:created xsi:type="dcterms:W3CDTF">2017-01-30T07:18:08Z</dcterms:created>
  <dcterms:modified xsi:type="dcterms:W3CDTF">2024-05-07T13:18:07Z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0x010100513FF6C59441584BBBCC6D5F42167CED</vt:lpwstr>
  </property>
  <property fmtid="{D5CDD505-2E9C-101B-9397-08002B2CF9AE}" pid="3" name="_NewReviewCycle">
    <vt:lpwstr/>
  </property>
</Properties>
</file>